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0" r:id="rId4"/>
    <p:sldId id="258" r:id="rId5"/>
    <p:sldId id="259" r:id="rId6"/>
    <p:sldId id="261" r:id="rId7"/>
    <p:sldId id="262" r:id="rId8"/>
    <p:sldId id="263" r:id="rId9"/>
    <p:sldId id="265" r:id="rId10"/>
    <p:sldId id="264" r:id="rId11"/>
    <p:sldId id="266" r:id="rId12"/>
    <p:sldId id="269" r:id="rId13"/>
    <p:sldId id="271" r:id="rId14"/>
    <p:sldId id="270" r:id="rId15"/>
    <p:sldId id="267" r:id="rId16"/>
    <p:sldId id="268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</p:sldIdLst>
  <p:sldSz cx="18000663" cy="1800066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989" userDrawn="1">
          <p15:clr>
            <a:srgbClr val="A4A3A4"/>
          </p15:clr>
        </p15:guide>
        <p15:guide id="2" pos="6713" userDrawn="1">
          <p15:clr>
            <a:srgbClr val="A4A3A4"/>
          </p15:clr>
        </p15:guide>
        <p15:guide id="3" pos="3197" userDrawn="1">
          <p15:clr>
            <a:srgbClr val="A4A3A4"/>
          </p15:clr>
        </p15:guide>
        <p15:guide id="4" pos="6100" userDrawn="1">
          <p15:clr>
            <a:srgbClr val="A4A3A4"/>
          </p15:clr>
        </p15:guide>
        <p15:guide id="5" orient="horz" pos="2835" userDrawn="1">
          <p15:clr>
            <a:srgbClr val="A4A3A4"/>
          </p15:clr>
        </p15:guide>
        <p15:guide id="6" pos="6690" userDrawn="1">
          <p15:clr>
            <a:srgbClr val="A4A3A4"/>
          </p15:clr>
        </p15:guide>
        <p15:guide id="7" orient="horz" pos="6236" userDrawn="1">
          <p15:clr>
            <a:srgbClr val="A4A3A4"/>
          </p15:clr>
        </p15:guide>
        <p15:guide id="8" orient="horz" pos="1950" userDrawn="1">
          <p15:clr>
            <a:srgbClr val="A4A3A4"/>
          </p15:clr>
        </p15:guide>
        <p15:guide id="9" orient="horz" pos="3152" userDrawn="1">
          <p15:clr>
            <a:srgbClr val="A4A3A4"/>
          </p15:clr>
        </p15:guide>
        <p15:guide id="10" orient="horz" pos="9253" userDrawn="1">
          <p15:clr>
            <a:srgbClr val="A4A3A4"/>
          </p15:clr>
        </p15:guide>
        <p15:guide id="11" orient="horz" pos="1106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4A19E"/>
    <a:srgbClr val="EF423C"/>
    <a:srgbClr val="B1B1B1"/>
    <a:srgbClr val="FF5F1B"/>
    <a:srgbClr val="0072BD"/>
    <a:srgbClr val="77AC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091" autoAdjust="0"/>
    <p:restoredTop sz="94660"/>
  </p:normalViewPr>
  <p:slideViewPr>
    <p:cSldViewPr snapToGrid="0" showGuides="1">
      <p:cViewPr>
        <p:scale>
          <a:sx n="50" d="100"/>
          <a:sy n="50" d="100"/>
        </p:scale>
        <p:origin x="1068" y="-504"/>
      </p:cViewPr>
      <p:guideLst>
        <p:guide orient="horz" pos="4989"/>
        <p:guide pos="6713"/>
        <p:guide pos="3197"/>
        <p:guide pos="6100"/>
        <p:guide orient="horz" pos="2835"/>
        <p:guide pos="6690"/>
        <p:guide orient="horz" pos="6236"/>
        <p:guide orient="horz" pos="1950"/>
        <p:guide orient="horz" pos="3152"/>
        <p:guide orient="horz" pos="9253"/>
        <p:guide orient="horz" pos="1106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50050" y="2945943"/>
            <a:ext cx="15300564" cy="6266897"/>
          </a:xfrm>
        </p:spPr>
        <p:txBody>
          <a:bodyPr anchor="b"/>
          <a:lstStyle>
            <a:lvl1pPr algn="ctr">
              <a:defRPr sz="11812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50083" y="9454516"/>
            <a:ext cx="13500497" cy="4345992"/>
          </a:xfrm>
        </p:spPr>
        <p:txBody>
          <a:bodyPr/>
          <a:lstStyle>
            <a:lvl1pPr marL="0" indent="0" algn="ctr">
              <a:buNone/>
              <a:defRPr sz="4725"/>
            </a:lvl1pPr>
            <a:lvl2pPr marL="900044" indent="0" algn="ctr">
              <a:buNone/>
              <a:defRPr sz="3937"/>
            </a:lvl2pPr>
            <a:lvl3pPr marL="1800088" indent="0" algn="ctr">
              <a:buNone/>
              <a:defRPr sz="3543"/>
            </a:lvl3pPr>
            <a:lvl4pPr marL="2700132" indent="0" algn="ctr">
              <a:buNone/>
              <a:defRPr sz="3150"/>
            </a:lvl4pPr>
            <a:lvl5pPr marL="3600176" indent="0" algn="ctr">
              <a:buNone/>
              <a:defRPr sz="3150"/>
            </a:lvl5pPr>
            <a:lvl6pPr marL="4500220" indent="0" algn="ctr">
              <a:buNone/>
              <a:defRPr sz="3150"/>
            </a:lvl6pPr>
            <a:lvl7pPr marL="5400264" indent="0" algn="ctr">
              <a:buNone/>
              <a:defRPr sz="3150"/>
            </a:lvl7pPr>
            <a:lvl8pPr marL="6300307" indent="0" algn="ctr">
              <a:buNone/>
              <a:defRPr sz="3150"/>
            </a:lvl8pPr>
            <a:lvl9pPr marL="7200351" indent="0" algn="ctr">
              <a:buNone/>
              <a:defRPr sz="315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0D264-D5ED-4E1E-854C-927517747069}" type="datetimeFigureOut">
              <a:rPr lang="zh-CN" altLang="en-US" smtClean="0"/>
              <a:t>2021/4/2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2FD47-2419-47EC-A52F-CECCA348448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80922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0D264-D5ED-4E1E-854C-927517747069}" type="datetimeFigureOut">
              <a:rPr lang="zh-CN" altLang="en-US" smtClean="0"/>
              <a:t>2021/4/2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2FD47-2419-47EC-A52F-CECCA348448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17933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2881725" y="958369"/>
            <a:ext cx="3881393" cy="1525473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37546" y="958369"/>
            <a:ext cx="11419171" cy="1525473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0D264-D5ED-4E1E-854C-927517747069}" type="datetimeFigureOut">
              <a:rPr lang="zh-CN" altLang="en-US" smtClean="0"/>
              <a:t>2021/4/2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2FD47-2419-47EC-A52F-CECCA348448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17878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0D264-D5ED-4E1E-854C-927517747069}" type="datetimeFigureOut">
              <a:rPr lang="zh-CN" altLang="en-US" smtClean="0"/>
              <a:t>2021/4/2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2FD47-2419-47EC-A52F-CECCA348448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70848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8171" y="4487671"/>
            <a:ext cx="15525572" cy="7487774"/>
          </a:xfrm>
        </p:spPr>
        <p:txBody>
          <a:bodyPr anchor="b"/>
          <a:lstStyle>
            <a:lvl1pPr>
              <a:defRPr sz="11812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8171" y="12046282"/>
            <a:ext cx="15525572" cy="3937644"/>
          </a:xfrm>
        </p:spPr>
        <p:txBody>
          <a:bodyPr/>
          <a:lstStyle>
            <a:lvl1pPr marL="0" indent="0">
              <a:buNone/>
              <a:defRPr sz="4725">
                <a:solidFill>
                  <a:schemeClr val="tx1"/>
                </a:solidFill>
              </a:defRPr>
            </a:lvl1pPr>
            <a:lvl2pPr marL="900044" indent="0">
              <a:buNone/>
              <a:defRPr sz="3937">
                <a:solidFill>
                  <a:schemeClr val="tx1">
                    <a:tint val="75000"/>
                  </a:schemeClr>
                </a:solidFill>
              </a:defRPr>
            </a:lvl2pPr>
            <a:lvl3pPr marL="1800088" indent="0">
              <a:buNone/>
              <a:defRPr sz="3543">
                <a:solidFill>
                  <a:schemeClr val="tx1">
                    <a:tint val="75000"/>
                  </a:schemeClr>
                </a:solidFill>
              </a:defRPr>
            </a:lvl3pPr>
            <a:lvl4pPr marL="2700132" indent="0">
              <a:buNone/>
              <a:defRPr sz="3150">
                <a:solidFill>
                  <a:schemeClr val="tx1">
                    <a:tint val="75000"/>
                  </a:schemeClr>
                </a:solidFill>
              </a:defRPr>
            </a:lvl4pPr>
            <a:lvl5pPr marL="3600176" indent="0">
              <a:buNone/>
              <a:defRPr sz="3150">
                <a:solidFill>
                  <a:schemeClr val="tx1">
                    <a:tint val="75000"/>
                  </a:schemeClr>
                </a:solidFill>
              </a:defRPr>
            </a:lvl5pPr>
            <a:lvl6pPr marL="4500220" indent="0">
              <a:buNone/>
              <a:defRPr sz="3150">
                <a:solidFill>
                  <a:schemeClr val="tx1">
                    <a:tint val="75000"/>
                  </a:schemeClr>
                </a:solidFill>
              </a:defRPr>
            </a:lvl6pPr>
            <a:lvl7pPr marL="5400264" indent="0">
              <a:buNone/>
              <a:defRPr sz="3150">
                <a:solidFill>
                  <a:schemeClr val="tx1">
                    <a:tint val="75000"/>
                  </a:schemeClr>
                </a:solidFill>
              </a:defRPr>
            </a:lvl7pPr>
            <a:lvl8pPr marL="6300307" indent="0">
              <a:buNone/>
              <a:defRPr sz="3150">
                <a:solidFill>
                  <a:schemeClr val="tx1">
                    <a:tint val="75000"/>
                  </a:schemeClr>
                </a:solidFill>
              </a:defRPr>
            </a:lvl8pPr>
            <a:lvl9pPr marL="7200351" indent="0">
              <a:buNone/>
              <a:defRPr sz="31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0D264-D5ED-4E1E-854C-927517747069}" type="datetimeFigureOut">
              <a:rPr lang="zh-CN" altLang="en-US" smtClean="0"/>
              <a:t>2021/4/2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2FD47-2419-47EC-A52F-CECCA348448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24044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37545" y="4791843"/>
            <a:ext cx="7650282" cy="1142125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12836" y="4791843"/>
            <a:ext cx="7650282" cy="1142125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0D264-D5ED-4E1E-854C-927517747069}" type="datetimeFigureOut">
              <a:rPr lang="zh-CN" altLang="en-US" smtClean="0"/>
              <a:t>2021/4/2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2FD47-2419-47EC-A52F-CECCA348448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34049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9890" y="958373"/>
            <a:ext cx="15525572" cy="3479296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39892" y="4412664"/>
            <a:ext cx="7615123" cy="2162578"/>
          </a:xfrm>
        </p:spPr>
        <p:txBody>
          <a:bodyPr anchor="b"/>
          <a:lstStyle>
            <a:lvl1pPr marL="0" indent="0">
              <a:buNone/>
              <a:defRPr sz="4725" b="1"/>
            </a:lvl1pPr>
            <a:lvl2pPr marL="900044" indent="0">
              <a:buNone/>
              <a:defRPr sz="3937" b="1"/>
            </a:lvl2pPr>
            <a:lvl3pPr marL="1800088" indent="0">
              <a:buNone/>
              <a:defRPr sz="3543" b="1"/>
            </a:lvl3pPr>
            <a:lvl4pPr marL="2700132" indent="0">
              <a:buNone/>
              <a:defRPr sz="3150" b="1"/>
            </a:lvl4pPr>
            <a:lvl5pPr marL="3600176" indent="0">
              <a:buNone/>
              <a:defRPr sz="3150" b="1"/>
            </a:lvl5pPr>
            <a:lvl6pPr marL="4500220" indent="0">
              <a:buNone/>
              <a:defRPr sz="3150" b="1"/>
            </a:lvl6pPr>
            <a:lvl7pPr marL="5400264" indent="0">
              <a:buNone/>
              <a:defRPr sz="3150" b="1"/>
            </a:lvl7pPr>
            <a:lvl8pPr marL="6300307" indent="0">
              <a:buNone/>
              <a:defRPr sz="3150" b="1"/>
            </a:lvl8pPr>
            <a:lvl9pPr marL="7200351" indent="0">
              <a:buNone/>
              <a:defRPr sz="315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39892" y="6575242"/>
            <a:ext cx="7615123" cy="967119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112837" y="4412664"/>
            <a:ext cx="7652626" cy="2162578"/>
          </a:xfrm>
        </p:spPr>
        <p:txBody>
          <a:bodyPr anchor="b"/>
          <a:lstStyle>
            <a:lvl1pPr marL="0" indent="0">
              <a:buNone/>
              <a:defRPr sz="4725" b="1"/>
            </a:lvl1pPr>
            <a:lvl2pPr marL="900044" indent="0">
              <a:buNone/>
              <a:defRPr sz="3937" b="1"/>
            </a:lvl2pPr>
            <a:lvl3pPr marL="1800088" indent="0">
              <a:buNone/>
              <a:defRPr sz="3543" b="1"/>
            </a:lvl3pPr>
            <a:lvl4pPr marL="2700132" indent="0">
              <a:buNone/>
              <a:defRPr sz="3150" b="1"/>
            </a:lvl4pPr>
            <a:lvl5pPr marL="3600176" indent="0">
              <a:buNone/>
              <a:defRPr sz="3150" b="1"/>
            </a:lvl5pPr>
            <a:lvl6pPr marL="4500220" indent="0">
              <a:buNone/>
              <a:defRPr sz="3150" b="1"/>
            </a:lvl6pPr>
            <a:lvl7pPr marL="5400264" indent="0">
              <a:buNone/>
              <a:defRPr sz="3150" b="1"/>
            </a:lvl7pPr>
            <a:lvl8pPr marL="6300307" indent="0">
              <a:buNone/>
              <a:defRPr sz="3150" b="1"/>
            </a:lvl8pPr>
            <a:lvl9pPr marL="7200351" indent="0">
              <a:buNone/>
              <a:defRPr sz="315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112837" y="6575242"/>
            <a:ext cx="7652626" cy="967119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0D264-D5ED-4E1E-854C-927517747069}" type="datetimeFigureOut">
              <a:rPr lang="zh-CN" altLang="en-US" smtClean="0"/>
              <a:t>2021/4/2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2FD47-2419-47EC-A52F-CECCA348448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72725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0D264-D5ED-4E1E-854C-927517747069}" type="datetimeFigureOut">
              <a:rPr lang="zh-CN" altLang="en-US" smtClean="0"/>
              <a:t>2021/4/2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2FD47-2419-47EC-A52F-CECCA348448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27283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0D264-D5ED-4E1E-854C-927517747069}" type="datetimeFigureOut">
              <a:rPr lang="zh-CN" altLang="en-US" smtClean="0"/>
              <a:t>2021/4/2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2FD47-2419-47EC-A52F-CECCA348448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14853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9890" y="1200044"/>
            <a:ext cx="5805682" cy="4200155"/>
          </a:xfrm>
        </p:spPr>
        <p:txBody>
          <a:bodyPr anchor="b"/>
          <a:lstStyle>
            <a:lvl1pPr>
              <a:defRPr sz="63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2626" y="2591766"/>
            <a:ext cx="9112836" cy="12792138"/>
          </a:xfrm>
        </p:spPr>
        <p:txBody>
          <a:bodyPr/>
          <a:lstStyle>
            <a:lvl1pPr>
              <a:defRPr sz="6300"/>
            </a:lvl1pPr>
            <a:lvl2pPr>
              <a:defRPr sz="5512"/>
            </a:lvl2pPr>
            <a:lvl3pPr>
              <a:defRPr sz="4725"/>
            </a:lvl3pPr>
            <a:lvl4pPr>
              <a:defRPr sz="3937"/>
            </a:lvl4pPr>
            <a:lvl5pPr>
              <a:defRPr sz="3937"/>
            </a:lvl5pPr>
            <a:lvl6pPr>
              <a:defRPr sz="3937"/>
            </a:lvl6pPr>
            <a:lvl7pPr>
              <a:defRPr sz="3937"/>
            </a:lvl7pPr>
            <a:lvl8pPr>
              <a:defRPr sz="3937"/>
            </a:lvl8pPr>
            <a:lvl9pPr>
              <a:defRPr sz="3937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39890" y="5400199"/>
            <a:ext cx="5805682" cy="10004536"/>
          </a:xfrm>
        </p:spPr>
        <p:txBody>
          <a:bodyPr/>
          <a:lstStyle>
            <a:lvl1pPr marL="0" indent="0">
              <a:buNone/>
              <a:defRPr sz="3150"/>
            </a:lvl1pPr>
            <a:lvl2pPr marL="900044" indent="0">
              <a:buNone/>
              <a:defRPr sz="2756"/>
            </a:lvl2pPr>
            <a:lvl3pPr marL="1800088" indent="0">
              <a:buNone/>
              <a:defRPr sz="2362"/>
            </a:lvl3pPr>
            <a:lvl4pPr marL="2700132" indent="0">
              <a:buNone/>
              <a:defRPr sz="1969"/>
            </a:lvl4pPr>
            <a:lvl5pPr marL="3600176" indent="0">
              <a:buNone/>
              <a:defRPr sz="1969"/>
            </a:lvl5pPr>
            <a:lvl6pPr marL="4500220" indent="0">
              <a:buNone/>
              <a:defRPr sz="1969"/>
            </a:lvl6pPr>
            <a:lvl7pPr marL="5400264" indent="0">
              <a:buNone/>
              <a:defRPr sz="1969"/>
            </a:lvl7pPr>
            <a:lvl8pPr marL="6300307" indent="0">
              <a:buNone/>
              <a:defRPr sz="1969"/>
            </a:lvl8pPr>
            <a:lvl9pPr marL="7200351" indent="0">
              <a:buNone/>
              <a:defRPr sz="1969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0D264-D5ED-4E1E-854C-927517747069}" type="datetimeFigureOut">
              <a:rPr lang="zh-CN" altLang="en-US" smtClean="0"/>
              <a:t>2021/4/2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2FD47-2419-47EC-A52F-CECCA348448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14345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9890" y="1200044"/>
            <a:ext cx="5805682" cy="4200155"/>
          </a:xfrm>
        </p:spPr>
        <p:txBody>
          <a:bodyPr anchor="b"/>
          <a:lstStyle>
            <a:lvl1pPr>
              <a:defRPr sz="63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652626" y="2591766"/>
            <a:ext cx="9112836" cy="12792138"/>
          </a:xfrm>
        </p:spPr>
        <p:txBody>
          <a:bodyPr anchor="t"/>
          <a:lstStyle>
            <a:lvl1pPr marL="0" indent="0">
              <a:buNone/>
              <a:defRPr sz="6300"/>
            </a:lvl1pPr>
            <a:lvl2pPr marL="900044" indent="0">
              <a:buNone/>
              <a:defRPr sz="5512"/>
            </a:lvl2pPr>
            <a:lvl3pPr marL="1800088" indent="0">
              <a:buNone/>
              <a:defRPr sz="4725"/>
            </a:lvl3pPr>
            <a:lvl4pPr marL="2700132" indent="0">
              <a:buNone/>
              <a:defRPr sz="3937"/>
            </a:lvl4pPr>
            <a:lvl5pPr marL="3600176" indent="0">
              <a:buNone/>
              <a:defRPr sz="3937"/>
            </a:lvl5pPr>
            <a:lvl6pPr marL="4500220" indent="0">
              <a:buNone/>
              <a:defRPr sz="3937"/>
            </a:lvl6pPr>
            <a:lvl7pPr marL="5400264" indent="0">
              <a:buNone/>
              <a:defRPr sz="3937"/>
            </a:lvl7pPr>
            <a:lvl8pPr marL="6300307" indent="0">
              <a:buNone/>
              <a:defRPr sz="3937"/>
            </a:lvl8pPr>
            <a:lvl9pPr marL="7200351" indent="0">
              <a:buNone/>
              <a:defRPr sz="3937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39890" y="5400199"/>
            <a:ext cx="5805682" cy="10004536"/>
          </a:xfrm>
        </p:spPr>
        <p:txBody>
          <a:bodyPr/>
          <a:lstStyle>
            <a:lvl1pPr marL="0" indent="0">
              <a:buNone/>
              <a:defRPr sz="3150"/>
            </a:lvl1pPr>
            <a:lvl2pPr marL="900044" indent="0">
              <a:buNone/>
              <a:defRPr sz="2756"/>
            </a:lvl2pPr>
            <a:lvl3pPr marL="1800088" indent="0">
              <a:buNone/>
              <a:defRPr sz="2362"/>
            </a:lvl3pPr>
            <a:lvl4pPr marL="2700132" indent="0">
              <a:buNone/>
              <a:defRPr sz="1969"/>
            </a:lvl4pPr>
            <a:lvl5pPr marL="3600176" indent="0">
              <a:buNone/>
              <a:defRPr sz="1969"/>
            </a:lvl5pPr>
            <a:lvl6pPr marL="4500220" indent="0">
              <a:buNone/>
              <a:defRPr sz="1969"/>
            </a:lvl6pPr>
            <a:lvl7pPr marL="5400264" indent="0">
              <a:buNone/>
              <a:defRPr sz="1969"/>
            </a:lvl7pPr>
            <a:lvl8pPr marL="6300307" indent="0">
              <a:buNone/>
              <a:defRPr sz="1969"/>
            </a:lvl8pPr>
            <a:lvl9pPr marL="7200351" indent="0">
              <a:buNone/>
              <a:defRPr sz="1969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0D264-D5ED-4E1E-854C-927517747069}" type="datetimeFigureOut">
              <a:rPr lang="zh-CN" altLang="en-US" smtClean="0"/>
              <a:t>2021/4/2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2FD47-2419-47EC-A52F-CECCA348448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59893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37546" y="958373"/>
            <a:ext cx="15525572" cy="34792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37546" y="4791843"/>
            <a:ext cx="15525572" cy="114212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37546" y="16683952"/>
            <a:ext cx="4050149" cy="95836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36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00D264-D5ED-4E1E-854C-927517747069}" type="datetimeFigureOut">
              <a:rPr lang="zh-CN" altLang="en-US" smtClean="0"/>
              <a:t>2021/4/2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962720" y="16683952"/>
            <a:ext cx="6075224" cy="95836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36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712968" y="16683952"/>
            <a:ext cx="4050149" cy="95836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36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02FD47-2419-47EC-A52F-CECCA348448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63199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800088" rtl="0" eaLnBrk="1" latinLnBrk="0" hangingPunct="1">
        <a:lnSpc>
          <a:spcPct val="90000"/>
        </a:lnSpc>
        <a:spcBef>
          <a:spcPct val="0"/>
        </a:spcBef>
        <a:buNone/>
        <a:defRPr sz="8662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0022" indent="-450022" algn="l" defTabSz="1800088" rtl="0" eaLnBrk="1" latinLnBrk="0" hangingPunct="1">
        <a:lnSpc>
          <a:spcPct val="90000"/>
        </a:lnSpc>
        <a:spcBef>
          <a:spcPts val="1969"/>
        </a:spcBef>
        <a:buFont typeface="Arial" panose="020B0604020202020204" pitchFamily="34" charset="0"/>
        <a:buChar char="•"/>
        <a:defRPr sz="5512" kern="1200">
          <a:solidFill>
            <a:schemeClr val="tx1"/>
          </a:solidFill>
          <a:latin typeface="+mn-lt"/>
          <a:ea typeface="+mn-ea"/>
          <a:cs typeface="+mn-cs"/>
        </a:defRPr>
      </a:lvl1pPr>
      <a:lvl2pPr marL="1350066" indent="-450022" algn="l" defTabSz="1800088" rtl="0" eaLnBrk="1" latinLnBrk="0" hangingPunct="1">
        <a:lnSpc>
          <a:spcPct val="90000"/>
        </a:lnSpc>
        <a:spcBef>
          <a:spcPts val="984"/>
        </a:spcBef>
        <a:buFont typeface="Arial" panose="020B0604020202020204" pitchFamily="34" charset="0"/>
        <a:buChar char="•"/>
        <a:defRPr sz="4725" kern="1200">
          <a:solidFill>
            <a:schemeClr val="tx1"/>
          </a:solidFill>
          <a:latin typeface="+mn-lt"/>
          <a:ea typeface="+mn-ea"/>
          <a:cs typeface="+mn-cs"/>
        </a:defRPr>
      </a:lvl2pPr>
      <a:lvl3pPr marL="2250110" indent="-450022" algn="l" defTabSz="1800088" rtl="0" eaLnBrk="1" latinLnBrk="0" hangingPunct="1">
        <a:lnSpc>
          <a:spcPct val="90000"/>
        </a:lnSpc>
        <a:spcBef>
          <a:spcPts val="984"/>
        </a:spcBef>
        <a:buFont typeface="Arial" panose="020B0604020202020204" pitchFamily="34" charset="0"/>
        <a:buChar char="•"/>
        <a:defRPr sz="3937" kern="1200">
          <a:solidFill>
            <a:schemeClr val="tx1"/>
          </a:solidFill>
          <a:latin typeface="+mn-lt"/>
          <a:ea typeface="+mn-ea"/>
          <a:cs typeface="+mn-cs"/>
        </a:defRPr>
      </a:lvl3pPr>
      <a:lvl4pPr marL="3150154" indent="-450022" algn="l" defTabSz="1800088" rtl="0" eaLnBrk="1" latinLnBrk="0" hangingPunct="1">
        <a:lnSpc>
          <a:spcPct val="90000"/>
        </a:lnSpc>
        <a:spcBef>
          <a:spcPts val="984"/>
        </a:spcBef>
        <a:buFont typeface="Arial" panose="020B0604020202020204" pitchFamily="34" charset="0"/>
        <a:buChar char="•"/>
        <a:defRPr sz="3543" kern="1200">
          <a:solidFill>
            <a:schemeClr val="tx1"/>
          </a:solidFill>
          <a:latin typeface="+mn-lt"/>
          <a:ea typeface="+mn-ea"/>
          <a:cs typeface="+mn-cs"/>
        </a:defRPr>
      </a:lvl4pPr>
      <a:lvl5pPr marL="4050198" indent="-450022" algn="l" defTabSz="1800088" rtl="0" eaLnBrk="1" latinLnBrk="0" hangingPunct="1">
        <a:lnSpc>
          <a:spcPct val="90000"/>
        </a:lnSpc>
        <a:spcBef>
          <a:spcPts val="984"/>
        </a:spcBef>
        <a:buFont typeface="Arial" panose="020B0604020202020204" pitchFamily="34" charset="0"/>
        <a:buChar char="•"/>
        <a:defRPr sz="3543" kern="1200">
          <a:solidFill>
            <a:schemeClr val="tx1"/>
          </a:solidFill>
          <a:latin typeface="+mn-lt"/>
          <a:ea typeface="+mn-ea"/>
          <a:cs typeface="+mn-cs"/>
        </a:defRPr>
      </a:lvl5pPr>
      <a:lvl6pPr marL="4950242" indent="-450022" algn="l" defTabSz="1800088" rtl="0" eaLnBrk="1" latinLnBrk="0" hangingPunct="1">
        <a:lnSpc>
          <a:spcPct val="90000"/>
        </a:lnSpc>
        <a:spcBef>
          <a:spcPts val="984"/>
        </a:spcBef>
        <a:buFont typeface="Arial" panose="020B0604020202020204" pitchFamily="34" charset="0"/>
        <a:buChar char="•"/>
        <a:defRPr sz="3543" kern="1200">
          <a:solidFill>
            <a:schemeClr val="tx1"/>
          </a:solidFill>
          <a:latin typeface="+mn-lt"/>
          <a:ea typeface="+mn-ea"/>
          <a:cs typeface="+mn-cs"/>
        </a:defRPr>
      </a:lvl6pPr>
      <a:lvl7pPr marL="5850285" indent="-450022" algn="l" defTabSz="1800088" rtl="0" eaLnBrk="1" latinLnBrk="0" hangingPunct="1">
        <a:lnSpc>
          <a:spcPct val="90000"/>
        </a:lnSpc>
        <a:spcBef>
          <a:spcPts val="984"/>
        </a:spcBef>
        <a:buFont typeface="Arial" panose="020B0604020202020204" pitchFamily="34" charset="0"/>
        <a:buChar char="•"/>
        <a:defRPr sz="3543" kern="1200">
          <a:solidFill>
            <a:schemeClr val="tx1"/>
          </a:solidFill>
          <a:latin typeface="+mn-lt"/>
          <a:ea typeface="+mn-ea"/>
          <a:cs typeface="+mn-cs"/>
        </a:defRPr>
      </a:lvl7pPr>
      <a:lvl8pPr marL="6750329" indent="-450022" algn="l" defTabSz="1800088" rtl="0" eaLnBrk="1" latinLnBrk="0" hangingPunct="1">
        <a:lnSpc>
          <a:spcPct val="90000"/>
        </a:lnSpc>
        <a:spcBef>
          <a:spcPts val="984"/>
        </a:spcBef>
        <a:buFont typeface="Arial" panose="020B0604020202020204" pitchFamily="34" charset="0"/>
        <a:buChar char="•"/>
        <a:defRPr sz="3543" kern="1200">
          <a:solidFill>
            <a:schemeClr val="tx1"/>
          </a:solidFill>
          <a:latin typeface="+mn-lt"/>
          <a:ea typeface="+mn-ea"/>
          <a:cs typeface="+mn-cs"/>
        </a:defRPr>
      </a:lvl8pPr>
      <a:lvl9pPr marL="7650373" indent="-450022" algn="l" defTabSz="1800088" rtl="0" eaLnBrk="1" latinLnBrk="0" hangingPunct="1">
        <a:lnSpc>
          <a:spcPct val="90000"/>
        </a:lnSpc>
        <a:spcBef>
          <a:spcPts val="984"/>
        </a:spcBef>
        <a:buFont typeface="Arial" panose="020B0604020202020204" pitchFamily="34" charset="0"/>
        <a:buChar char="•"/>
        <a:defRPr sz="354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00088" rtl="0" eaLnBrk="1" latinLnBrk="0" hangingPunct="1">
        <a:defRPr sz="3543" kern="1200">
          <a:solidFill>
            <a:schemeClr val="tx1"/>
          </a:solidFill>
          <a:latin typeface="+mn-lt"/>
          <a:ea typeface="+mn-ea"/>
          <a:cs typeface="+mn-cs"/>
        </a:defRPr>
      </a:lvl1pPr>
      <a:lvl2pPr marL="900044" algn="l" defTabSz="1800088" rtl="0" eaLnBrk="1" latinLnBrk="0" hangingPunct="1">
        <a:defRPr sz="3543" kern="1200">
          <a:solidFill>
            <a:schemeClr val="tx1"/>
          </a:solidFill>
          <a:latin typeface="+mn-lt"/>
          <a:ea typeface="+mn-ea"/>
          <a:cs typeface="+mn-cs"/>
        </a:defRPr>
      </a:lvl2pPr>
      <a:lvl3pPr marL="1800088" algn="l" defTabSz="1800088" rtl="0" eaLnBrk="1" latinLnBrk="0" hangingPunct="1">
        <a:defRPr sz="3543" kern="1200">
          <a:solidFill>
            <a:schemeClr val="tx1"/>
          </a:solidFill>
          <a:latin typeface="+mn-lt"/>
          <a:ea typeface="+mn-ea"/>
          <a:cs typeface="+mn-cs"/>
        </a:defRPr>
      </a:lvl3pPr>
      <a:lvl4pPr marL="2700132" algn="l" defTabSz="1800088" rtl="0" eaLnBrk="1" latinLnBrk="0" hangingPunct="1">
        <a:defRPr sz="3543" kern="1200">
          <a:solidFill>
            <a:schemeClr val="tx1"/>
          </a:solidFill>
          <a:latin typeface="+mn-lt"/>
          <a:ea typeface="+mn-ea"/>
          <a:cs typeface="+mn-cs"/>
        </a:defRPr>
      </a:lvl4pPr>
      <a:lvl5pPr marL="3600176" algn="l" defTabSz="1800088" rtl="0" eaLnBrk="1" latinLnBrk="0" hangingPunct="1">
        <a:defRPr sz="3543" kern="1200">
          <a:solidFill>
            <a:schemeClr val="tx1"/>
          </a:solidFill>
          <a:latin typeface="+mn-lt"/>
          <a:ea typeface="+mn-ea"/>
          <a:cs typeface="+mn-cs"/>
        </a:defRPr>
      </a:lvl5pPr>
      <a:lvl6pPr marL="4500220" algn="l" defTabSz="1800088" rtl="0" eaLnBrk="1" latinLnBrk="0" hangingPunct="1">
        <a:defRPr sz="3543" kern="1200">
          <a:solidFill>
            <a:schemeClr val="tx1"/>
          </a:solidFill>
          <a:latin typeface="+mn-lt"/>
          <a:ea typeface="+mn-ea"/>
          <a:cs typeface="+mn-cs"/>
        </a:defRPr>
      </a:lvl6pPr>
      <a:lvl7pPr marL="5400264" algn="l" defTabSz="1800088" rtl="0" eaLnBrk="1" latinLnBrk="0" hangingPunct="1">
        <a:defRPr sz="3543" kern="1200">
          <a:solidFill>
            <a:schemeClr val="tx1"/>
          </a:solidFill>
          <a:latin typeface="+mn-lt"/>
          <a:ea typeface="+mn-ea"/>
          <a:cs typeface="+mn-cs"/>
        </a:defRPr>
      </a:lvl7pPr>
      <a:lvl8pPr marL="6300307" algn="l" defTabSz="1800088" rtl="0" eaLnBrk="1" latinLnBrk="0" hangingPunct="1">
        <a:defRPr sz="3543" kern="1200">
          <a:solidFill>
            <a:schemeClr val="tx1"/>
          </a:solidFill>
          <a:latin typeface="+mn-lt"/>
          <a:ea typeface="+mn-ea"/>
          <a:cs typeface="+mn-cs"/>
        </a:defRPr>
      </a:lvl8pPr>
      <a:lvl9pPr marL="7200351" algn="l" defTabSz="1800088" rtl="0" eaLnBrk="1" latinLnBrk="0" hangingPunct="1">
        <a:defRPr sz="354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13" Type="http://schemas.openxmlformats.org/officeDocument/2006/relationships/image" Target="../media/image105.png"/><Relationship Id="rId18" Type="http://schemas.openxmlformats.org/officeDocument/2006/relationships/image" Target="../media/image110.png"/><Relationship Id="rId26" Type="http://schemas.openxmlformats.org/officeDocument/2006/relationships/image" Target="../media/image118.png"/><Relationship Id="rId39" Type="http://schemas.openxmlformats.org/officeDocument/2006/relationships/image" Target="../media/image131.png"/><Relationship Id="rId3" Type="http://schemas.openxmlformats.org/officeDocument/2006/relationships/image" Target="../media/image95.png"/><Relationship Id="rId21" Type="http://schemas.openxmlformats.org/officeDocument/2006/relationships/image" Target="../media/image113.png"/><Relationship Id="rId34" Type="http://schemas.openxmlformats.org/officeDocument/2006/relationships/image" Target="../media/image126.png"/><Relationship Id="rId42" Type="http://schemas.openxmlformats.org/officeDocument/2006/relationships/image" Target="../media/image134.png"/><Relationship Id="rId7" Type="http://schemas.openxmlformats.org/officeDocument/2006/relationships/image" Target="../media/image99.png"/><Relationship Id="rId12" Type="http://schemas.openxmlformats.org/officeDocument/2006/relationships/image" Target="../media/image104.png"/><Relationship Id="rId17" Type="http://schemas.openxmlformats.org/officeDocument/2006/relationships/image" Target="../media/image109.png"/><Relationship Id="rId25" Type="http://schemas.openxmlformats.org/officeDocument/2006/relationships/image" Target="../media/image117.png"/><Relationship Id="rId33" Type="http://schemas.openxmlformats.org/officeDocument/2006/relationships/image" Target="../media/image125.png"/><Relationship Id="rId38" Type="http://schemas.openxmlformats.org/officeDocument/2006/relationships/image" Target="../media/image130.png"/><Relationship Id="rId2" Type="http://schemas.openxmlformats.org/officeDocument/2006/relationships/image" Target="../media/image94.png"/><Relationship Id="rId16" Type="http://schemas.openxmlformats.org/officeDocument/2006/relationships/image" Target="../media/image108.png"/><Relationship Id="rId20" Type="http://schemas.openxmlformats.org/officeDocument/2006/relationships/image" Target="../media/image112.png"/><Relationship Id="rId29" Type="http://schemas.openxmlformats.org/officeDocument/2006/relationships/image" Target="../media/image121.png"/><Relationship Id="rId41" Type="http://schemas.openxmlformats.org/officeDocument/2006/relationships/image" Target="../media/image1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11" Type="http://schemas.openxmlformats.org/officeDocument/2006/relationships/image" Target="../media/image103.png"/><Relationship Id="rId24" Type="http://schemas.openxmlformats.org/officeDocument/2006/relationships/image" Target="../media/image116.png"/><Relationship Id="rId32" Type="http://schemas.openxmlformats.org/officeDocument/2006/relationships/image" Target="../media/image124.png"/><Relationship Id="rId37" Type="http://schemas.openxmlformats.org/officeDocument/2006/relationships/image" Target="../media/image129.png"/><Relationship Id="rId40" Type="http://schemas.openxmlformats.org/officeDocument/2006/relationships/image" Target="../media/image132.png"/><Relationship Id="rId45" Type="http://schemas.openxmlformats.org/officeDocument/2006/relationships/image" Target="../media/image137.png"/><Relationship Id="rId5" Type="http://schemas.openxmlformats.org/officeDocument/2006/relationships/image" Target="../media/image97.png"/><Relationship Id="rId15" Type="http://schemas.openxmlformats.org/officeDocument/2006/relationships/image" Target="../media/image107.png"/><Relationship Id="rId23" Type="http://schemas.openxmlformats.org/officeDocument/2006/relationships/image" Target="../media/image115.png"/><Relationship Id="rId28" Type="http://schemas.openxmlformats.org/officeDocument/2006/relationships/image" Target="../media/image120.png"/><Relationship Id="rId36" Type="http://schemas.openxmlformats.org/officeDocument/2006/relationships/image" Target="../media/image128.png"/><Relationship Id="rId10" Type="http://schemas.openxmlformats.org/officeDocument/2006/relationships/image" Target="../media/image102.png"/><Relationship Id="rId19" Type="http://schemas.openxmlformats.org/officeDocument/2006/relationships/image" Target="../media/image111.png"/><Relationship Id="rId31" Type="http://schemas.openxmlformats.org/officeDocument/2006/relationships/image" Target="../media/image123.png"/><Relationship Id="rId44" Type="http://schemas.openxmlformats.org/officeDocument/2006/relationships/image" Target="../media/image136.png"/><Relationship Id="rId4" Type="http://schemas.openxmlformats.org/officeDocument/2006/relationships/image" Target="../media/image96.png"/><Relationship Id="rId9" Type="http://schemas.openxmlformats.org/officeDocument/2006/relationships/image" Target="../media/image101.png"/><Relationship Id="rId14" Type="http://schemas.openxmlformats.org/officeDocument/2006/relationships/image" Target="../media/image106.png"/><Relationship Id="rId22" Type="http://schemas.openxmlformats.org/officeDocument/2006/relationships/image" Target="../media/image114.png"/><Relationship Id="rId27" Type="http://schemas.openxmlformats.org/officeDocument/2006/relationships/image" Target="../media/image119.png"/><Relationship Id="rId30" Type="http://schemas.openxmlformats.org/officeDocument/2006/relationships/image" Target="../media/image122.png"/><Relationship Id="rId35" Type="http://schemas.openxmlformats.org/officeDocument/2006/relationships/image" Target="../media/image127.png"/><Relationship Id="rId43" Type="http://schemas.openxmlformats.org/officeDocument/2006/relationships/image" Target="../media/image13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13" Type="http://schemas.openxmlformats.org/officeDocument/2006/relationships/image" Target="../media/image149.png"/><Relationship Id="rId18" Type="http://schemas.openxmlformats.org/officeDocument/2006/relationships/image" Target="../media/image154.png"/><Relationship Id="rId26" Type="http://schemas.openxmlformats.org/officeDocument/2006/relationships/image" Target="../media/image162.png"/><Relationship Id="rId3" Type="http://schemas.openxmlformats.org/officeDocument/2006/relationships/image" Target="../media/image139.png"/><Relationship Id="rId21" Type="http://schemas.openxmlformats.org/officeDocument/2006/relationships/image" Target="../media/image157.png"/><Relationship Id="rId34" Type="http://schemas.openxmlformats.org/officeDocument/2006/relationships/image" Target="../media/image170.png"/><Relationship Id="rId7" Type="http://schemas.openxmlformats.org/officeDocument/2006/relationships/image" Target="../media/image143.png"/><Relationship Id="rId12" Type="http://schemas.openxmlformats.org/officeDocument/2006/relationships/image" Target="../media/image148.png"/><Relationship Id="rId17" Type="http://schemas.openxmlformats.org/officeDocument/2006/relationships/image" Target="../media/image153.png"/><Relationship Id="rId25" Type="http://schemas.openxmlformats.org/officeDocument/2006/relationships/image" Target="../media/image161.png"/><Relationship Id="rId33" Type="http://schemas.openxmlformats.org/officeDocument/2006/relationships/image" Target="../media/image169.png"/><Relationship Id="rId2" Type="http://schemas.openxmlformats.org/officeDocument/2006/relationships/image" Target="../media/image138.png"/><Relationship Id="rId16" Type="http://schemas.openxmlformats.org/officeDocument/2006/relationships/image" Target="../media/image152.png"/><Relationship Id="rId20" Type="http://schemas.openxmlformats.org/officeDocument/2006/relationships/image" Target="../media/image156.png"/><Relationship Id="rId29" Type="http://schemas.openxmlformats.org/officeDocument/2006/relationships/image" Target="../media/image1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2.png"/><Relationship Id="rId11" Type="http://schemas.openxmlformats.org/officeDocument/2006/relationships/image" Target="../media/image147.png"/><Relationship Id="rId24" Type="http://schemas.openxmlformats.org/officeDocument/2006/relationships/image" Target="../media/image160.png"/><Relationship Id="rId32" Type="http://schemas.openxmlformats.org/officeDocument/2006/relationships/image" Target="../media/image168.png"/><Relationship Id="rId5" Type="http://schemas.openxmlformats.org/officeDocument/2006/relationships/image" Target="../media/image141.png"/><Relationship Id="rId15" Type="http://schemas.openxmlformats.org/officeDocument/2006/relationships/image" Target="../media/image151.png"/><Relationship Id="rId23" Type="http://schemas.openxmlformats.org/officeDocument/2006/relationships/image" Target="../media/image159.png"/><Relationship Id="rId28" Type="http://schemas.openxmlformats.org/officeDocument/2006/relationships/image" Target="../media/image164.png"/><Relationship Id="rId36" Type="http://schemas.openxmlformats.org/officeDocument/2006/relationships/image" Target="../media/image172.png"/><Relationship Id="rId10" Type="http://schemas.openxmlformats.org/officeDocument/2006/relationships/image" Target="../media/image146.png"/><Relationship Id="rId19" Type="http://schemas.openxmlformats.org/officeDocument/2006/relationships/image" Target="../media/image155.png"/><Relationship Id="rId31" Type="http://schemas.openxmlformats.org/officeDocument/2006/relationships/image" Target="../media/image167.png"/><Relationship Id="rId4" Type="http://schemas.openxmlformats.org/officeDocument/2006/relationships/image" Target="../media/image140.png"/><Relationship Id="rId9" Type="http://schemas.openxmlformats.org/officeDocument/2006/relationships/image" Target="../media/image145.png"/><Relationship Id="rId14" Type="http://schemas.openxmlformats.org/officeDocument/2006/relationships/image" Target="../media/image150.png"/><Relationship Id="rId22" Type="http://schemas.openxmlformats.org/officeDocument/2006/relationships/image" Target="../media/image158.png"/><Relationship Id="rId27" Type="http://schemas.openxmlformats.org/officeDocument/2006/relationships/image" Target="../media/image163.png"/><Relationship Id="rId30" Type="http://schemas.openxmlformats.org/officeDocument/2006/relationships/image" Target="../media/image166.png"/><Relationship Id="rId35" Type="http://schemas.openxmlformats.org/officeDocument/2006/relationships/image" Target="../media/image171.png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84.png"/><Relationship Id="rId18" Type="http://schemas.openxmlformats.org/officeDocument/2006/relationships/image" Target="../media/image189.png"/><Relationship Id="rId26" Type="http://schemas.openxmlformats.org/officeDocument/2006/relationships/image" Target="../media/image197.png"/><Relationship Id="rId39" Type="http://schemas.openxmlformats.org/officeDocument/2006/relationships/image" Target="../media/image210.png"/><Relationship Id="rId3" Type="http://schemas.openxmlformats.org/officeDocument/2006/relationships/image" Target="../media/image174.png"/><Relationship Id="rId21" Type="http://schemas.openxmlformats.org/officeDocument/2006/relationships/image" Target="../media/image192.png"/><Relationship Id="rId34" Type="http://schemas.openxmlformats.org/officeDocument/2006/relationships/image" Target="../media/image205.png"/><Relationship Id="rId42" Type="http://schemas.openxmlformats.org/officeDocument/2006/relationships/image" Target="../media/image213.png"/><Relationship Id="rId47" Type="http://schemas.openxmlformats.org/officeDocument/2006/relationships/image" Target="../media/image218.png"/><Relationship Id="rId50" Type="http://schemas.openxmlformats.org/officeDocument/2006/relationships/image" Target="../media/image221.png"/><Relationship Id="rId7" Type="http://schemas.openxmlformats.org/officeDocument/2006/relationships/image" Target="../media/image178.png"/><Relationship Id="rId12" Type="http://schemas.openxmlformats.org/officeDocument/2006/relationships/image" Target="../media/image183.png"/><Relationship Id="rId17" Type="http://schemas.openxmlformats.org/officeDocument/2006/relationships/image" Target="../media/image188.png"/><Relationship Id="rId25" Type="http://schemas.openxmlformats.org/officeDocument/2006/relationships/image" Target="../media/image196.png"/><Relationship Id="rId33" Type="http://schemas.openxmlformats.org/officeDocument/2006/relationships/image" Target="../media/image204.png"/><Relationship Id="rId38" Type="http://schemas.openxmlformats.org/officeDocument/2006/relationships/image" Target="../media/image209.png"/><Relationship Id="rId46" Type="http://schemas.openxmlformats.org/officeDocument/2006/relationships/image" Target="../media/image217.png"/><Relationship Id="rId2" Type="http://schemas.openxmlformats.org/officeDocument/2006/relationships/image" Target="../media/image173.png"/><Relationship Id="rId16" Type="http://schemas.openxmlformats.org/officeDocument/2006/relationships/image" Target="../media/image187.png"/><Relationship Id="rId20" Type="http://schemas.openxmlformats.org/officeDocument/2006/relationships/image" Target="../media/image191.png"/><Relationship Id="rId29" Type="http://schemas.openxmlformats.org/officeDocument/2006/relationships/image" Target="../media/image200.png"/><Relationship Id="rId41" Type="http://schemas.openxmlformats.org/officeDocument/2006/relationships/image" Target="../media/image2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7.png"/><Relationship Id="rId11" Type="http://schemas.openxmlformats.org/officeDocument/2006/relationships/image" Target="../media/image182.png"/><Relationship Id="rId24" Type="http://schemas.openxmlformats.org/officeDocument/2006/relationships/image" Target="../media/image195.png"/><Relationship Id="rId32" Type="http://schemas.openxmlformats.org/officeDocument/2006/relationships/image" Target="../media/image203.png"/><Relationship Id="rId37" Type="http://schemas.openxmlformats.org/officeDocument/2006/relationships/image" Target="../media/image208.png"/><Relationship Id="rId40" Type="http://schemas.openxmlformats.org/officeDocument/2006/relationships/image" Target="../media/image211.png"/><Relationship Id="rId45" Type="http://schemas.openxmlformats.org/officeDocument/2006/relationships/image" Target="../media/image216.png"/><Relationship Id="rId53" Type="http://schemas.openxmlformats.org/officeDocument/2006/relationships/image" Target="../media/image224.png"/><Relationship Id="rId5" Type="http://schemas.openxmlformats.org/officeDocument/2006/relationships/image" Target="../media/image176.png"/><Relationship Id="rId15" Type="http://schemas.openxmlformats.org/officeDocument/2006/relationships/image" Target="../media/image186.png"/><Relationship Id="rId23" Type="http://schemas.openxmlformats.org/officeDocument/2006/relationships/image" Target="../media/image194.png"/><Relationship Id="rId28" Type="http://schemas.openxmlformats.org/officeDocument/2006/relationships/image" Target="../media/image199.png"/><Relationship Id="rId36" Type="http://schemas.openxmlformats.org/officeDocument/2006/relationships/image" Target="../media/image207.png"/><Relationship Id="rId49" Type="http://schemas.openxmlformats.org/officeDocument/2006/relationships/image" Target="../media/image220.png"/><Relationship Id="rId10" Type="http://schemas.openxmlformats.org/officeDocument/2006/relationships/image" Target="../media/image181.png"/><Relationship Id="rId19" Type="http://schemas.openxmlformats.org/officeDocument/2006/relationships/image" Target="../media/image190.png"/><Relationship Id="rId31" Type="http://schemas.openxmlformats.org/officeDocument/2006/relationships/image" Target="../media/image202.png"/><Relationship Id="rId44" Type="http://schemas.openxmlformats.org/officeDocument/2006/relationships/image" Target="../media/image215.png"/><Relationship Id="rId52" Type="http://schemas.openxmlformats.org/officeDocument/2006/relationships/image" Target="../media/image223.png"/><Relationship Id="rId4" Type="http://schemas.openxmlformats.org/officeDocument/2006/relationships/image" Target="../media/image175.png"/><Relationship Id="rId9" Type="http://schemas.openxmlformats.org/officeDocument/2006/relationships/image" Target="../media/image180.png"/><Relationship Id="rId14" Type="http://schemas.openxmlformats.org/officeDocument/2006/relationships/image" Target="../media/image185.png"/><Relationship Id="rId22" Type="http://schemas.openxmlformats.org/officeDocument/2006/relationships/image" Target="../media/image193.png"/><Relationship Id="rId27" Type="http://schemas.openxmlformats.org/officeDocument/2006/relationships/image" Target="../media/image198.png"/><Relationship Id="rId30" Type="http://schemas.openxmlformats.org/officeDocument/2006/relationships/image" Target="../media/image201.png"/><Relationship Id="rId35" Type="http://schemas.openxmlformats.org/officeDocument/2006/relationships/image" Target="../media/image206.png"/><Relationship Id="rId43" Type="http://schemas.openxmlformats.org/officeDocument/2006/relationships/image" Target="../media/image214.png"/><Relationship Id="rId48" Type="http://schemas.openxmlformats.org/officeDocument/2006/relationships/image" Target="../media/image219.png"/><Relationship Id="rId8" Type="http://schemas.openxmlformats.org/officeDocument/2006/relationships/image" Target="../media/image179.png"/><Relationship Id="rId51" Type="http://schemas.openxmlformats.org/officeDocument/2006/relationships/image" Target="../media/image22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9.png"/><Relationship Id="rId13" Type="http://schemas.openxmlformats.org/officeDocument/2006/relationships/image" Target="../media/image234.png"/><Relationship Id="rId18" Type="http://schemas.openxmlformats.org/officeDocument/2006/relationships/image" Target="../media/image239.png"/><Relationship Id="rId3" Type="http://schemas.openxmlformats.org/officeDocument/2006/relationships/image" Target="../media/image2241.png"/><Relationship Id="rId7" Type="http://schemas.openxmlformats.org/officeDocument/2006/relationships/image" Target="../media/image228.png"/><Relationship Id="rId12" Type="http://schemas.openxmlformats.org/officeDocument/2006/relationships/image" Target="../media/image233.png"/><Relationship Id="rId17" Type="http://schemas.openxmlformats.org/officeDocument/2006/relationships/image" Target="../media/image238.png"/><Relationship Id="rId2" Type="http://schemas.openxmlformats.org/officeDocument/2006/relationships/image" Target="../media/image2231.png"/><Relationship Id="rId16" Type="http://schemas.openxmlformats.org/officeDocument/2006/relationships/image" Target="../media/image2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7.png"/><Relationship Id="rId11" Type="http://schemas.openxmlformats.org/officeDocument/2006/relationships/image" Target="../media/image232.png"/><Relationship Id="rId5" Type="http://schemas.openxmlformats.org/officeDocument/2006/relationships/image" Target="../media/image226.png"/><Relationship Id="rId15" Type="http://schemas.openxmlformats.org/officeDocument/2006/relationships/image" Target="../media/image236.png"/><Relationship Id="rId10" Type="http://schemas.openxmlformats.org/officeDocument/2006/relationships/image" Target="../media/image231.png"/><Relationship Id="rId19" Type="http://schemas.openxmlformats.org/officeDocument/2006/relationships/image" Target="../media/image240.png"/><Relationship Id="rId4" Type="http://schemas.openxmlformats.org/officeDocument/2006/relationships/image" Target="../media/image225.png"/><Relationship Id="rId9" Type="http://schemas.openxmlformats.org/officeDocument/2006/relationships/image" Target="../media/image230.png"/><Relationship Id="rId14" Type="http://schemas.openxmlformats.org/officeDocument/2006/relationships/image" Target="../media/image23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30.png"/><Relationship Id="rId13" Type="http://schemas.openxmlformats.org/officeDocument/2006/relationships/image" Target="../media/image2280.png"/><Relationship Id="rId18" Type="http://schemas.openxmlformats.org/officeDocument/2006/relationships/image" Target="../media/image2330.png"/><Relationship Id="rId26" Type="http://schemas.openxmlformats.org/officeDocument/2006/relationships/image" Target="../media/image241.png"/><Relationship Id="rId3" Type="http://schemas.openxmlformats.org/officeDocument/2006/relationships/image" Target="../media/image174.png"/><Relationship Id="rId21" Type="http://schemas.openxmlformats.org/officeDocument/2006/relationships/image" Target="../media/image2360.png"/><Relationship Id="rId34" Type="http://schemas.openxmlformats.org/officeDocument/2006/relationships/image" Target="../media/image249.png"/><Relationship Id="rId7" Type="http://schemas.openxmlformats.org/officeDocument/2006/relationships/image" Target="../media/image178.png"/><Relationship Id="rId12" Type="http://schemas.openxmlformats.org/officeDocument/2006/relationships/image" Target="../media/image2270.png"/><Relationship Id="rId17" Type="http://schemas.openxmlformats.org/officeDocument/2006/relationships/image" Target="../media/image2320.png"/><Relationship Id="rId25" Type="http://schemas.openxmlformats.org/officeDocument/2006/relationships/image" Target="../media/image2400.png"/><Relationship Id="rId33" Type="http://schemas.openxmlformats.org/officeDocument/2006/relationships/image" Target="../media/image248.png"/><Relationship Id="rId38" Type="http://schemas.openxmlformats.org/officeDocument/2006/relationships/image" Target="../media/image253.png"/><Relationship Id="rId2" Type="http://schemas.openxmlformats.org/officeDocument/2006/relationships/image" Target="../media/image173.png"/><Relationship Id="rId16" Type="http://schemas.openxmlformats.org/officeDocument/2006/relationships/image" Target="../media/image2310.png"/><Relationship Id="rId20" Type="http://schemas.openxmlformats.org/officeDocument/2006/relationships/image" Target="../media/image2350.png"/><Relationship Id="rId29" Type="http://schemas.openxmlformats.org/officeDocument/2006/relationships/image" Target="../media/image2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7.png"/><Relationship Id="rId11" Type="http://schemas.openxmlformats.org/officeDocument/2006/relationships/image" Target="../media/image2260.png"/><Relationship Id="rId24" Type="http://schemas.openxmlformats.org/officeDocument/2006/relationships/image" Target="../media/image2390.png"/><Relationship Id="rId32" Type="http://schemas.openxmlformats.org/officeDocument/2006/relationships/image" Target="../media/image247.png"/><Relationship Id="rId37" Type="http://schemas.openxmlformats.org/officeDocument/2006/relationships/image" Target="../media/image252.png"/><Relationship Id="rId5" Type="http://schemas.openxmlformats.org/officeDocument/2006/relationships/image" Target="../media/image176.png"/><Relationship Id="rId15" Type="http://schemas.openxmlformats.org/officeDocument/2006/relationships/image" Target="../media/image2300.png"/><Relationship Id="rId23" Type="http://schemas.openxmlformats.org/officeDocument/2006/relationships/image" Target="../media/image2380.png"/><Relationship Id="rId28" Type="http://schemas.openxmlformats.org/officeDocument/2006/relationships/image" Target="../media/image243.png"/><Relationship Id="rId36" Type="http://schemas.openxmlformats.org/officeDocument/2006/relationships/image" Target="../media/image251.png"/><Relationship Id="rId10" Type="http://schemas.openxmlformats.org/officeDocument/2006/relationships/image" Target="../media/image2250.png"/><Relationship Id="rId19" Type="http://schemas.openxmlformats.org/officeDocument/2006/relationships/image" Target="../media/image2340.png"/><Relationship Id="rId31" Type="http://schemas.openxmlformats.org/officeDocument/2006/relationships/image" Target="../media/image246.png"/><Relationship Id="rId4" Type="http://schemas.openxmlformats.org/officeDocument/2006/relationships/image" Target="../media/image175.png"/><Relationship Id="rId9" Type="http://schemas.openxmlformats.org/officeDocument/2006/relationships/image" Target="../media/image2240.png"/><Relationship Id="rId14" Type="http://schemas.openxmlformats.org/officeDocument/2006/relationships/image" Target="../media/image2290.png"/><Relationship Id="rId22" Type="http://schemas.openxmlformats.org/officeDocument/2006/relationships/image" Target="../media/image2370.png"/><Relationship Id="rId27" Type="http://schemas.openxmlformats.org/officeDocument/2006/relationships/image" Target="../media/image242.png"/><Relationship Id="rId30" Type="http://schemas.openxmlformats.org/officeDocument/2006/relationships/image" Target="../media/image245.png"/><Relationship Id="rId35" Type="http://schemas.openxmlformats.org/officeDocument/2006/relationships/image" Target="../media/image25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0.png"/><Relationship Id="rId2" Type="http://schemas.openxmlformats.org/officeDocument/2006/relationships/image" Target="../media/image2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60.png"/><Relationship Id="rId4" Type="http://schemas.openxmlformats.org/officeDocument/2006/relationships/image" Target="../media/image175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png"/><Relationship Id="rId2" Type="http://schemas.openxmlformats.org/officeDocument/2006/relationships/image" Target="../media/image25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3.png"/><Relationship Id="rId3" Type="http://schemas.openxmlformats.org/officeDocument/2006/relationships/image" Target="../media/image258.png"/><Relationship Id="rId7" Type="http://schemas.openxmlformats.org/officeDocument/2006/relationships/image" Target="../media/image262.png"/><Relationship Id="rId2" Type="http://schemas.openxmlformats.org/officeDocument/2006/relationships/image" Target="../media/image2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1.png"/><Relationship Id="rId5" Type="http://schemas.openxmlformats.org/officeDocument/2006/relationships/image" Target="../media/image260.png"/><Relationship Id="rId4" Type="http://schemas.openxmlformats.org/officeDocument/2006/relationships/image" Target="../media/image25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0.png"/><Relationship Id="rId3" Type="http://schemas.openxmlformats.org/officeDocument/2006/relationships/image" Target="../media/image265.png"/><Relationship Id="rId7" Type="http://schemas.openxmlformats.org/officeDocument/2006/relationships/image" Target="../media/image269.png"/><Relationship Id="rId2" Type="http://schemas.openxmlformats.org/officeDocument/2006/relationships/image" Target="../media/image2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8.png"/><Relationship Id="rId5" Type="http://schemas.openxmlformats.org/officeDocument/2006/relationships/image" Target="../media/image267.png"/><Relationship Id="rId4" Type="http://schemas.openxmlformats.org/officeDocument/2006/relationships/image" Target="../media/image266.png"/><Relationship Id="rId9" Type="http://schemas.openxmlformats.org/officeDocument/2006/relationships/image" Target="../media/image27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8.png"/><Relationship Id="rId13" Type="http://schemas.openxmlformats.org/officeDocument/2006/relationships/image" Target="../media/image283.png"/><Relationship Id="rId18" Type="http://schemas.openxmlformats.org/officeDocument/2006/relationships/image" Target="../media/image288.png"/><Relationship Id="rId26" Type="http://schemas.openxmlformats.org/officeDocument/2006/relationships/image" Target="../media/image296.png"/><Relationship Id="rId3" Type="http://schemas.openxmlformats.org/officeDocument/2006/relationships/image" Target="../media/image273.png"/><Relationship Id="rId21" Type="http://schemas.openxmlformats.org/officeDocument/2006/relationships/image" Target="../media/image291.png"/><Relationship Id="rId7" Type="http://schemas.openxmlformats.org/officeDocument/2006/relationships/image" Target="../media/image277.png"/><Relationship Id="rId12" Type="http://schemas.openxmlformats.org/officeDocument/2006/relationships/image" Target="../media/image282.png"/><Relationship Id="rId17" Type="http://schemas.openxmlformats.org/officeDocument/2006/relationships/image" Target="../media/image287.png"/><Relationship Id="rId25" Type="http://schemas.openxmlformats.org/officeDocument/2006/relationships/image" Target="../media/image295.png"/><Relationship Id="rId2" Type="http://schemas.openxmlformats.org/officeDocument/2006/relationships/image" Target="../media/image272.png"/><Relationship Id="rId16" Type="http://schemas.openxmlformats.org/officeDocument/2006/relationships/image" Target="../media/image286.png"/><Relationship Id="rId20" Type="http://schemas.openxmlformats.org/officeDocument/2006/relationships/image" Target="../media/image290.png"/><Relationship Id="rId29" Type="http://schemas.openxmlformats.org/officeDocument/2006/relationships/image" Target="../media/image2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6.png"/><Relationship Id="rId11" Type="http://schemas.openxmlformats.org/officeDocument/2006/relationships/image" Target="../media/image281.png"/><Relationship Id="rId24" Type="http://schemas.openxmlformats.org/officeDocument/2006/relationships/image" Target="../media/image294.png"/><Relationship Id="rId32" Type="http://schemas.openxmlformats.org/officeDocument/2006/relationships/image" Target="../media/image302.png"/><Relationship Id="rId5" Type="http://schemas.openxmlformats.org/officeDocument/2006/relationships/image" Target="../media/image275.png"/><Relationship Id="rId15" Type="http://schemas.openxmlformats.org/officeDocument/2006/relationships/image" Target="../media/image285.png"/><Relationship Id="rId23" Type="http://schemas.openxmlformats.org/officeDocument/2006/relationships/image" Target="../media/image293.png"/><Relationship Id="rId28" Type="http://schemas.openxmlformats.org/officeDocument/2006/relationships/image" Target="../media/image298.png"/><Relationship Id="rId10" Type="http://schemas.openxmlformats.org/officeDocument/2006/relationships/image" Target="../media/image280.png"/><Relationship Id="rId19" Type="http://schemas.openxmlformats.org/officeDocument/2006/relationships/image" Target="../media/image289.png"/><Relationship Id="rId31" Type="http://schemas.openxmlformats.org/officeDocument/2006/relationships/image" Target="../media/image301.png"/><Relationship Id="rId4" Type="http://schemas.openxmlformats.org/officeDocument/2006/relationships/image" Target="../media/image274.png"/><Relationship Id="rId9" Type="http://schemas.openxmlformats.org/officeDocument/2006/relationships/image" Target="../media/image279.png"/><Relationship Id="rId14" Type="http://schemas.openxmlformats.org/officeDocument/2006/relationships/image" Target="../media/image284.png"/><Relationship Id="rId22" Type="http://schemas.openxmlformats.org/officeDocument/2006/relationships/image" Target="../media/image292.png"/><Relationship Id="rId27" Type="http://schemas.openxmlformats.org/officeDocument/2006/relationships/image" Target="../media/image297.png"/><Relationship Id="rId30" Type="http://schemas.openxmlformats.org/officeDocument/2006/relationships/image" Target="../media/image30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9.png"/><Relationship Id="rId3" Type="http://schemas.openxmlformats.org/officeDocument/2006/relationships/image" Target="../media/image304.png"/><Relationship Id="rId7" Type="http://schemas.openxmlformats.org/officeDocument/2006/relationships/image" Target="../media/image308.png"/><Relationship Id="rId2" Type="http://schemas.openxmlformats.org/officeDocument/2006/relationships/image" Target="../media/image3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7.png"/><Relationship Id="rId5" Type="http://schemas.openxmlformats.org/officeDocument/2006/relationships/image" Target="../media/image306.png"/><Relationship Id="rId4" Type="http://schemas.openxmlformats.org/officeDocument/2006/relationships/image" Target="../media/image305.png"/></Relationships>
</file>

<file path=ppt/slides/_rels/slide2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20.png"/><Relationship Id="rId18" Type="http://schemas.openxmlformats.org/officeDocument/2006/relationships/image" Target="../media/image325.png"/><Relationship Id="rId26" Type="http://schemas.openxmlformats.org/officeDocument/2006/relationships/image" Target="../media/image333.png"/><Relationship Id="rId39" Type="http://schemas.openxmlformats.org/officeDocument/2006/relationships/image" Target="../media/image346.png"/><Relationship Id="rId3" Type="http://schemas.openxmlformats.org/officeDocument/2006/relationships/image" Target="../media/image310.png"/><Relationship Id="rId21" Type="http://schemas.openxmlformats.org/officeDocument/2006/relationships/image" Target="../media/image328.png"/><Relationship Id="rId34" Type="http://schemas.openxmlformats.org/officeDocument/2006/relationships/image" Target="../media/image341.png"/><Relationship Id="rId42" Type="http://schemas.openxmlformats.org/officeDocument/2006/relationships/image" Target="../media/image349.png"/><Relationship Id="rId47" Type="http://schemas.openxmlformats.org/officeDocument/2006/relationships/image" Target="../media/image354.png"/><Relationship Id="rId50" Type="http://schemas.openxmlformats.org/officeDocument/2006/relationships/image" Target="../media/image357.png"/><Relationship Id="rId7" Type="http://schemas.openxmlformats.org/officeDocument/2006/relationships/image" Target="../media/image314.png"/><Relationship Id="rId12" Type="http://schemas.openxmlformats.org/officeDocument/2006/relationships/image" Target="../media/image319.png"/><Relationship Id="rId17" Type="http://schemas.openxmlformats.org/officeDocument/2006/relationships/image" Target="../media/image324.png"/><Relationship Id="rId25" Type="http://schemas.openxmlformats.org/officeDocument/2006/relationships/image" Target="../media/image332.png"/><Relationship Id="rId33" Type="http://schemas.openxmlformats.org/officeDocument/2006/relationships/image" Target="../media/image340.png"/><Relationship Id="rId38" Type="http://schemas.openxmlformats.org/officeDocument/2006/relationships/image" Target="../media/image345.png"/><Relationship Id="rId46" Type="http://schemas.openxmlformats.org/officeDocument/2006/relationships/image" Target="../media/image353.png"/><Relationship Id="rId2" Type="http://schemas.openxmlformats.org/officeDocument/2006/relationships/image" Target="../media/image274.jpg"/><Relationship Id="rId16" Type="http://schemas.openxmlformats.org/officeDocument/2006/relationships/image" Target="../media/image323.png"/><Relationship Id="rId20" Type="http://schemas.openxmlformats.org/officeDocument/2006/relationships/image" Target="../media/image327.png"/><Relationship Id="rId29" Type="http://schemas.openxmlformats.org/officeDocument/2006/relationships/image" Target="../media/image336.png"/><Relationship Id="rId41" Type="http://schemas.openxmlformats.org/officeDocument/2006/relationships/image" Target="../media/image348.png"/><Relationship Id="rId54" Type="http://schemas.openxmlformats.org/officeDocument/2006/relationships/image" Target="../media/image3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3.png"/><Relationship Id="rId11" Type="http://schemas.openxmlformats.org/officeDocument/2006/relationships/image" Target="../media/image318.png"/><Relationship Id="rId24" Type="http://schemas.openxmlformats.org/officeDocument/2006/relationships/image" Target="../media/image331.png"/><Relationship Id="rId32" Type="http://schemas.openxmlformats.org/officeDocument/2006/relationships/image" Target="../media/image339.png"/><Relationship Id="rId37" Type="http://schemas.openxmlformats.org/officeDocument/2006/relationships/image" Target="../media/image344.png"/><Relationship Id="rId40" Type="http://schemas.openxmlformats.org/officeDocument/2006/relationships/image" Target="../media/image347.png"/><Relationship Id="rId45" Type="http://schemas.openxmlformats.org/officeDocument/2006/relationships/image" Target="../media/image352.png"/><Relationship Id="rId53" Type="http://schemas.openxmlformats.org/officeDocument/2006/relationships/image" Target="../media/image360.png"/><Relationship Id="rId5" Type="http://schemas.openxmlformats.org/officeDocument/2006/relationships/image" Target="../media/image312.png"/><Relationship Id="rId15" Type="http://schemas.openxmlformats.org/officeDocument/2006/relationships/image" Target="../media/image322.png"/><Relationship Id="rId23" Type="http://schemas.openxmlformats.org/officeDocument/2006/relationships/image" Target="../media/image330.png"/><Relationship Id="rId28" Type="http://schemas.openxmlformats.org/officeDocument/2006/relationships/image" Target="../media/image335.png"/><Relationship Id="rId36" Type="http://schemas.openxmlformats.org/officeDocument/2006/relationships/image" Target="../media/image343.png"/><Relationship Id="rId49" Type="http://schemas.openxmlformats.org/officeDocument/2006/relationships/image" Target="../media/image356.png"/><Relationship Id="rId10" Type="http://schemas.openxmlformats.org/officeDocument/2006/relationships/image" Target="../media/image317.png"/><Relationship Id="rId19" Type="http://schemas.openxmlformats.org/officeDocument/2006/relationships/image" Target="../media/image326.png"/><Relationship Id="rId31" Type="http://schemas.openxmlformats.org/officeDocument/2006/relationships/image" Target="../media/image338.png"/><Relationship Id="rId44" Type="http://schemas.openxmlformats.org/officeDocument/2006/relationships/image" Target="../media/image351.png"/><Relationship Id="rId52" Type="http://schemas.openxmlformats.org/officeDocument/2006/relationships/image" Target="../media/image359.png"/><Relationship Id="rId4" Type="http://schemas.openxmlformats.org/officeDocument/2006/relationships/image" Target="../media/image311.png"/><Relationship Id="rId9" Type="http://schemas.openxmlformats.org/officeDocument/2006/relationships/image" Target="../media/image316.png"/><Relationship Id="rId14" Type="http://schemas.openxmlformats.org/officeDocument/2006/relationships/image" Target="../media/image321.png"/><Relationship Id="rId22" Type="http://schemas.openxmlformats.org/officeDocument/2006/relationships/image" Target="../media/image329.png"/><Relationship Id="rId27" Type="http://schemas.openxmlformats.org/officeDocument/2006/relationships/image" Target="../media/image334.png"/><Relationship Id="rId30" Type="http://schemas.openxmlformats.org/officeDocument/2006/relationships/image" Target="../media/image337.png"/><Relationship Id="rId35" Type="http://schemas.openxmlformats.org/officeDocument/2006/relationships/image" Target="../media/image342.png"/><Relationship Id="rId43" Type="http://schemas.openxmlformats.org/officeDocument/2006/relationships/image" Target="../media/image350.png"/><Relationship Id="rId48" Type="http://schemas.openxmlformats.org/officeDocument/2006/relationships/image" Target="../media/image355.png"/><Relationship Id="rId8" Type="http://schemas.openxmlformats.org/officeDocument/2006/relationships/image" Target="../media/image315.png"/><Relationship Id="rId51" Type="http://schemas.openxmlformats.org/officeDocument/2006/relationships/image" Target="../media/image358.png"/></Relationships>
</file>

<file path=ppt/slides/_rels/slide2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73.png"/><Relationship Id="rId18" Type="http://schemas.openxmlformats.org/officeDocument/2006/relationships/image" Target="../media/image378.png"/><Relationship Id="rId26" Type="http://schemas.openxmlformats.org/officeDocument/2006/relationships/image" Target="../media/image386.png"/><Relationship Id="rId39" Type="http://schemas.openxmlformats.org/officeDocument/2006/relationships/image" Target="../media/image399.png"/><Relationship Id="rId21" Type="http://schemas.openxmlformats.org/officeDocument/2006/relationships/image" Target="../media/image381.png"/><Relationship Id="rId34" Type="http://schemas.openxmlformats.org/officeDocument/2006/relationships/image" Target="../media/image394.png"/><Relationship Id="rId42" Type="http://schemas.openxmlformats.org/officeDocument/2006/relationships/image" Target="../media/image402.png"/><Relationship Id="rId47" Type="http://schemas.openxmlformats.org/officeDocument/2006/relationships/image" Target="../media/image407.png"/><Relationship Id="rId50" Type="http://schemas.openxmlformats.org/officeDocument/2006/relationships/image" Target="../media/image410.png"/><Relationship Id="rId55" Type="http://schemas.openxmlformats.org/officeDocument/2006/relationships/image" Target="../media/image415.png"/><Relationship Id="rId63" Type="http://schemas.openxmlformats.org/officeDocument/2006/relationships/image" Target="../media/image423.png"/><Relationship Id="rId68" Type="http://schemas.openxmlformats.org/officeDocument/2006/relationships/image" Target="../media/image428.png"/><Relationship Id="rId76" Type="http://schemas.openxmlformats.org/officeDocument/2006/relationships/image" Target="../media/image436.png"/><Relationship Id="rId84" Type="http://schemas.openxmlformats.org/officeDocument/2006/relationships/image" Target="../media/image444.png"/><Relationship Id="rId89" Type="http://schemas.openxmlformats.org/officeDocument/2006/relationships/image" Target="../media/image449.png"/><Relationship Id="rId7" Type="http://schemas.openxmlformats.org/officeDocument/2006/relationships/image" Target="../media/image367.png"/><Relationship Id="rId71" Type="http://schemas.openxmlformats.org/officeDocument/2006/relationships/image" Target="../media/image431.png"/><Relationship Id="rId2" Type="http://schemas.openxmlformats.org/officeDocument/2006/relationships/image" Target="../media/image362.png"/><Relationship Id="rId16" Type="http://schemas.openxmlformats.org/officeDocument/2006/relationships/image" Target="../media/image376.png"/><Relationship Id="rId29" Type="http://schemas.openxmlformats.org/officeDocument/2006/relationships/image" Target="../media/image389.png"/><Relationship Id="rId11" Type="http://schemas.openxmlformats.org/officeDocument/2006/relationships/image" Target="../media/image371.png"/><Relationship Id="rId24" Type="http://schemas.openxmlformats.org/officeDocument/2006/relationships/image" Target="../media/image384.png"/><Relationship Id="rId32" Type="http://schemas.openxmlformats.org/officeDocument/2006/relationships/image" Target="../media/image392.png"/><Relationship Id="rId37" Type="http://schemas.openxmlformats.org/officeDocument/2006/relationships/image" Target="../media/image397.png"/><Relationship Id="rId40" Type="http://schemas.openxmlformats.org/officeDocument/2006/relationships/image" Target="../media/image400.png"/><Relationship Id="rId45" Type="http://schemas.openxmlformats.org/officeDocument/2006/relationships/image" Target="../media/image405.png"/><Relationship Id="rId53" Type="http://schemas.openxmlformats.org/officeDocument/2006/relationships/image" Target="../media/image413.png"/><Relationship Id="rId58" Type="http://schemas.openxmlformats.org/officeDocument/2006/relationships/image" Target="../media/image418.png"/><Relationship Id="rId66" Type="http://schemas.openxmlformats.org/officeDocument/2006/relationships/image" Target="../media/image426.png"/><Relationship Id="rId74" Type="http://schemas.openxmlformats.org/officeDocument/2006/relationships/image" Target="../media/image434.png"/><Relationship Id="rId79" Type="http://schemas.openxmlformats.org/officeDocument/2006/relationships/image" Target="../media/image439.png"/><Relationship Id="rId87" Type="http://schemas.openxmlformats.org/officeDocument/2006/relationships/image" Target="../media/image447.png"/><Relationship Id="rId5" Type="http://schemas.openxmlformats.org/officeDocument/2006/relationships/image" Target="../media/image365.png"/><Relationship Id="rId61" Type="http://schemas.openxmlformats.org/officeDocument/2006/relationships/image" Target="../media/image421.png"/><Relationship Id="rId82" Type="http://schemas.openxmlformats.org/officeDocument/2006/relationships/image" Target="../media/image442.png"/><Relationship Id="rId90" Type="http://schemas.openxmlformats.org/officeDocument/2006/relationships/image" Target="../media/image450.png"/><Relationship Id="rId19" Type="http://schemas.openxmlformats.org/officeDocument/2006/relationships/image" Target="../media/image379.png"/><Relationship Id="rId14" Type="http://schemas.openxmlformats.org/officeDocument/2006/relationships/image" Target="../media/image374.png"/><Relationship Id="rId22" Type="http://schemas.openxmlformats.org/officeDocument/2006/relationships/image" Target="../media/image382.png"/><Relationship Id="rId27" Type="http://schemas.openxmlformats.org/officeDocument/2006/relationships/image" Target="../media/image387.png"/><Relationship Id="rId30" Type="http://schemas.openxmlformats.org/officeDocument/2006/relationships/image" Target="../media/image390.png"/><Relationship Id="rId35" Type="http://schemas.openxmlformats.org/officeDocument/2006/relationships/image" Target="../media/image395.png"/><Relationship Id="rId43" Type="http://schemas.openxmlformats.org/officeDocument/2006/relationships/image" Target="../media/image403.png"/><Relationship Id="rId48" Type="http://schemas.openxmlformats.org/officeDocument/2006/relationships/image" Target="../media/image408.png"/><Relationship Id="rId56" Type="http://schemas.openxmlformats.org/officeDocument/2006/relationships/image" Target="../media/image416.png"/><Relationship Id="rId64" Type="http://schemas.openxmlformats.org/officeDocument/2006/relationships/image" Target="../media/image424.png"/><Relationship Id="rId69" Type="http://schemas.openxmlformats.org/officeDocument/2006/relationships/image" Target="../media/image429.png"/><Relationship Id="rId77" Type="http://schemas.openxmlformats.org/officeDocument/2006/relationships/image" Target="../media/image437.png"/><Relationship Id="rId8" Type="http://schemas.openxmlformats.org/officeDocument/2006/relationships/image" Target="../media/image368.png"/><Relationship Id="rId51" Type="http://schemas.openxmlformats.org/officeDocument/2006/relationships/image" Target="../media/image411.png"/><Relationship Id="rId72" Type="http://schemas.openxmlformats.org/officeDocument/2006/relationships/image" Target="../media/image432.png"/><Relationship Id="rId80" Type="http://schemas.openxmlformats.org/officeDocument/2006/relationships/image" Target="../media/image440.png"/><Relationship Id="rId85" Type="http://schemas.openxmlformats.org/officeDocument/2006/relationships/image" Target="../media/image445.png"/><Relationship Id="rId3" Type="http://schemas.openxmlformats.org/officeDocument/2006/relationships/image" Target="../media/image363.png"/><Relationship Id="rId12" Type="http://schemas.openxmlformats.org/officeDocument/2006/relationships/image" Target="../media/image372.png"/><Relationship Id="rId17" Type="http://schemas.openxmlformats.org/officeDocument/2006/relationships/image" Target="../media/image377.png"/><Relationship Id="rId25" Type="http://schemas.openxmlformats.org/officeDocument/2006/relationships/image" Target="../media/image385.png"/><Relationship Id="rId33" Type="http://schemas.openxmlformats.org/officeDocument/2006/relationships/image" Target="../media/image393.png"/><Relationship Id="rId38" Type="http://schemas.openxmlformats.org/officeDocument/2006/relationships/image" Target="../media/image398.png"/><Relationship Id="rId46" Type="http://schemas.openxmlformats.org/officeDocument/2006/relationships/image" Target="../media/image406.png"/><Relationship Id="rId59" Type="http://schemas.openxmlformats.org/officeDocument/2006/relationships/image" Target="../media/image419.png"/><Relationship Id="rId67" Type="http://schemas.openxmlformats.org/officeDocument/2006/relationships/image" Target="../media/image427.png"/><Relationship Id="rId20" Type="http://schemas.openxmlformats.org/officeDocument/2006/relationships/image" Target="../media/image380.png"/><Relationship Id="rId41" Type="http://schemas.openxmlformats.org/officeDocument/2006/relationships/image" Target="../media/image401.png"/><Relationship Id="rId54" Type="http://schemas.openxmlformats.org/officeDocument/2006/relationships/image" Target="../media/image414.png"/><Relationship Id="rId62" Type="http://schemas.openxmlformats.org/officeDocument/2006/relationships/image" Target="../media/image422.png"/><Relationship Id="rId70" Type="http://schemas.openxmlformats.org/officeDocument/2006/relationships/image" Target="../media/image430.png"/><Relationship Id="rId75" Type="http://schemas.openxmlformats.org/officeDocument/2006/relationships/image" Target="../media/image435.png"/><Relationship Id="rId83" Type="http://schemas.openxmlformats.org/officeDocument/2006/relationships/image" Target="../media/image443.png"/><Relationship Id="rId88" Type="http://schemas.openxmlformats.org/officeDocument/2006/relationships/image" Target="../media/image448.png"/><Relationship Id="rId91" Type="http://schemas.openxmlformats.org/officeDocument/2006/relationships/image" Target="../media/image4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6.png"/><Relationship Id="rId15" Type="http://schemas.openxmlformats.org/officeDocument/2006/relationships/image" Target="../media/image375.png"/><Relationship Id="rId23" Type="http://schemas.openxmlformats.org/officeDocument/2006/relationships/image" Target="../media/image383.png"/><Relationship Id="rId28" Type="http://schemas.openxmlformats.org/officeDocument/2006/relationships/image" Target="../media/image388.png"/><Relationship Id="rId36" Type="http://schemas.openxmlformats.org/officeDocument/2006/relationships/image" Target="../media/image396.png"/><Relationship Id="rId49" Type="http://schemas.openxmlformats.org/officeDocument/2006/relationships/image" Target="../media/image409.png"/><Relationship Id="rId57" Type="http://schemas.openxmlformats.org/officeDocument/2006/relationships/image" Target="../media/image417.png"/><Relationship Id="rId10" Type="http://schemas.openxmlformats.org/officeDocument/2006/relationships/image" Target="../media/image370.png"/><Relationship Id="rId31" Type="http://schemas.openxmlformats.org/officeDocument/2006/relationships/image" Target="../media/image391.png"/><Relationship Id="rId44" Type="http://schemas.openxmlformats.org/officeDocument/2006/relationships/image" Target="../media/image404.png"/><Relationship Id="rId52" Type="http://schemas.openxmlformats.org/officeDocument/2006/relationships/image" Target="../media/image412.png"/><Relationship Id="rId60" Type="http://schemas.openxmlformats.org/officeDocument/2006/relationships/image" Target="../media/image420.png"/><Relationship Id="rId65" Type="http://schemas.openxmlformats.org/officeDocument/2006/relationships/image" Target="../media/image425.png"/><Relationship Id="rId73" Type="http://schemas.openxmlformats.org/officeDocument/2006/relationships/image" Target="../media/image433.png"/><Relationship Id="rId78" Type="http://schemas.openxmlformats.org/officeDocument/2006/relationships/image" Target="../media/image438.png"/><Relationship Id="rId81" Type="http://schemas.openxmlformats.org/officeDocument/2006/relationships/image" Target="../media/image441.png"/><Relationship Id="rId86" Type="http://schemas.openxmlformats.org/officeDocument/2006/relationships/image" Target="../media/image446.png"/><Relationship Id="rId4" Type="http://schemas.openxmlformats.org/officeDocument/2006/relationships/image" Target="../media/image364.png"/><Relationship Id="rId9" Type="http://schemas.openxmlformats.org/officeDocument/2006/relationships/image" Target="../media/image369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8.png"/><Relationship Id="rId3" Type="http://schemas.openxmlformats.org/officeDocument/2006/relationships/image" Target="../media/image453.png"/><Relationship Id="rId7" Type="http://schemas.openxmlformats.org/officeDocument/2006/relationships/image" Target="../media/image457.png"/><Relationship Id="rId2" Type="http://schemas.openxmlformats.org/officeDocument/2006/relationships/image" Target="../media/image4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6.png"/><Relationship Id="rId5" Type="http://schemas.openxmlformats.org/officeDocument/2006/relationships/image" Target="../media/image455.png"/><Relationship Id="rId4" Type="http://schemas.openxmlformats.org/officeDocument/2006/relationships/image" Target="../media/image454.png"/><Relationship Id="rId9" Type="http://schemas.openxmlformats.org/officeDocument/2006/relationships/image" Target="../media/image459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6.png"/><Relationship Id="rId13" Type="http://schemas.openxmlformats.org/officeDocument/2006/relationships/image" Target="../media/image471.png"/><Relationship Id="rId18" Type="http://schemas.openxmlformats.org/officeDocument/2006/relationships/image" Target="../media/image476.png"/><Relationship Id="rId26" Type="http://schemas.openxmlformats.org/officeDocument/2006/relationships/image" Target="../media/image484.png"/><Relationship Id="rId3" Type="http://schemas.openxmlformats.org/officeDocument/2006/relationships/image" Target="../media/image461.png"/><Relationship Id="rId21" Type="http://schemas.openxmlformats.org/officeDocument/2006/relationships/image" Target="../media/image479.png"/><Relationship Id="rId7" Type="http://schemas.openxmlformats.org/officeDocument/2006/relationships/image" Target="../media/image465.png"/><Relationship Id="rId12" Type="http://schemas.openxmlformats.org/officeDocument/2006/relationships/image" Target="../media/image470.png"/><Relationship Id="rId17" Type="http://schemas.openxmlformats.org/officeDocument/2006/relationships/image" Target="../media/image475.png"/><Relationship Id="rId25" Type="http://schemas.openxmlformats.org/officeDocument/2006/relationships/image" Target="../media/image483.png"/><Relationship Id="rId2" Type="http://schemas.openxmlformats.org/officeDocument/2006/relationships/image" Target="../media/image460.png"/><Relationship Id="rId16" Type="http://schemas.openxmlformats.org/officeDocument/2006/relationships/image" Target="../media/image474.png"/><Relationship Id="rId20" Type="http://schemas.openxmlformats.org/officeDocument/2006/relationships/image" Target="../media/image4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4.png"/><Relationship Id="rId11" Type="http://schemas.openxmlformats.org/officeDocument/2006/relationships/image" Target="../media/image469.png"/><Relationship Id="rId24" Type="http://schemas.openxmlformats.org/officeDocument/2006/relationships/image" Target="../media/image482.png"/><Relationship Id="rId5" Type="http://schemas.openxmlformats.org/officeDocument/2006/relationships/image" Target="../media/image463.png"/><Relationship Id="rId15" Type="http://schemas.openxmlformats.org/officeDocument/2006/relationships/image" Target="../media/image473.png"/><Relationship Id="rId23" Type="http://schemas.openxmlformats.org/officeDocument/2006/relationships/image" Target="../media/image481.png"/><Relationship Id="rId10" Type="http://schemas.openxmlformats.org/officeDocument/2006/relationships/image" Target="../media/image468.png"/><Relationship Id="rId19" Type="http://schemas.openxmlformats.org/officeDocument/2006/relationships/image" Target="../media/image477.png"/><Relationship Id="rId4" Type="http://schemas.openxmlformats.org/officeDocument/2006/relationships/image" Target="../media/image462.png"/><Relationship Id="rId9" Type="http://schemas.openxmlformats.org/officeDocument/2006/relationships/image" Target="../media/image467.png"/><Relationship Id="rId14" Type="http://schemas.openxmlformats.org/officeDocument/2006/relationships/image" Target="../media/image472.png"/><Relationship Id="rId22" Type="http://schemas.openxmlformats.org/officeDocument/2006/relationships/image" Target="../media/image480.png"/><Relationship Id="rId27" Type="http://schemas.openxmlformats.org/officeDocument/2006/relationships/image" Target="../media/image485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2.png"/><Relationship Id="rId3" Type="http://schemas.openxmlformats.org/officeDocument/2006/relationships/image" Target="../media/image487.png"/><Relationship Id="rId7" Type="http://schemas.openxmlformats.org/officeDocument/2006/relationships/image" Target="../media/image491.png"/><Relationship Id="rId2" Type="http://schemas.openxmlformats.org/officeDocument/2006/relationships/image" Target="../media/image4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0.png"/><Relationship Id="rId5" Type="http://schemas.openxmlformats.org/officeDocument/2006/relationships/image" Target="../media/image489.png"/><Relationship Id="rId10" Type="http://schemas.openxmlformats.org/officeDocument/2006/relationships/image" Target="../media/image494.png"/><Relationship Id="rId4" Type="http://schemas.openxmlformats.org/officeDocument/2006/relationships/image" Target="../media/image488.png"/><Relationship Id="rId9" Type="http://schemas.openxmlformats.org/officeDocument/2006/relationships/image" Target="../media/image49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5.png"/><Relationship Id="rId7" Type="http://schemas.openxmlformats.org/officeDocument/2006/relationships/image" Target="../media/image499.png"/><Relationship Id="rId2" Type="http://schemas.openxmlformats.org/officeDocument/2006/relationships/image" Target="../media/image4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8.png"/><Relationship Id="rId5" Type="http://schemas.openxmlformats.org/officeDocument/2006/relationships/image" Target="../media/image497.png"/><Relationship Id="rId4" Type="http://schemas.openxmlformats.org/officeDocument/2006/relationships/image" Target="../media/image496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5.png"/><Relationship Id="rId3" Type="http://schemas.openxmlformats.org/officeDocument/2006/relationships/image" Target="../media/image500.png"/><Relationship Id="rId7" Type="http://schemas.openxmlformats.org/officeDocument/2006/relationships/image" Target="../media/image504.png"/><Relationship Id="rId2" Type="http://schemas.openxmlformats.org/officeDocument/2006/relationships/image" Target="../media/image4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3.png"/><Relationship Id="rId5" Type="http://schemas.openxmlformats.org/officeDocument/2006/relationships/image" Target="../media/image502.png"/><Relationship Id="rId4" Type="http://schemas.openxmlformats.org/officeDocument/2006/relationships/image" Target="../media/image501.png"/><Relationship Id="rId9" Type="http://schemas.openxmlformats.org/officeDocument/2006/relationships/image" Target="../media/image506.png"/></Relationships>
</file>

<file path=ppt/slides/_rels/slide2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18.png"/><Relationship Id="rId18" Type="http://schemas.openxmlformats.org/officeDocument/2006/relationships/image" Target="../media/image523.png"/><Relationship Id="rId26" Type="http://schemas.openxmlformats.org/officeDocument/2006/relationships/image" Target="../media/image531.png"/><Relationship Id="rId39" Type="http://schemas.openxmlformats.org/officeDocument/2006/relationships/image" Target="../media/image544.png"/><Relationship Id="rId21" Type="http://schemas.openxmlformats.org/officeDocument/2006/relationships/image" Target="../media/image526.png"/><Relationship Id="rId34" Type="http://schemas.openxmlformats.org/officeDocument/2006/relationships/image" Target="../media/image539.png"/><Relationship Id="rId42" Type="http://schemas.openxmlformats.org/officeDocument/2006/relationships/image" Target="../media/image547.png"/><Relationship Id="rId47" Type="http://schemas.openxmlformats.org/officeDocument/2006/relationships/image" Target="../media/image552.png"/><Relationship Id="rId50" Type="http://schemas.openxmlformats.org/officeDocument/2006/relationships/image" Target="../media/image555.png"/><Relationship Id="rId55" Type="http://schemas.openxmlformats.org/officeDocument/2006/relationships/image" Target="../media/image560.png"/><Relationship Id="rId63" Type="http://schemas.openxmlformats.org/officeDocument/2006/relationships/image" Target="../media/image568.png"/><Relationship Id="rId68" Type="http://schemas.openxmlformats.org/officeDocument/2006/relationships/image" Target="../media/image573.png"/><Relationship Id="rId76" Type="http://schemas.openxmlformats.org/officeDocument/2006/relationships/image" Target="../media/image581.png"/><Relationship Id="rId7" Type="http://schemas.openxmlformats.org/officeDocument/2006/relationships/image" Target="../media/image512.png"/><Relationship Id="rId71" Type="http://schemas.openxmlformats.org/officeDocument/2006/relationships/image" Target="../media/image576.png"/><Relationship Id="rId2" Type="http://schemas.openxmlformats.org/officeDocument/2006/relationships/image" Target="../media/image507.png"/><Relationship Id="rId16" Type="http://schemas.openxmlformats.org/officeDocument/2006/relationships/image" Target="../media/image521.png"/><Relationship Id="rId29" Type="http://schemas.openxmlformats.org/officeDocument/2006/relationships/image" Target="../media/image534.png"/><Relationship Id="rId11" Type="http://schemas.openxmlformats.org/officeDocument/2006/relationships/image" Target="../media/image516.png"/><Relationship Id="rId24" Type="http://schemas.openxmlformats.org/officeDocument/2006/relationships/image" Target="../media/image529.png"/><Relationship Id="rId32" Type="http://schemas.openxmlformats.org/officeDocument/2006/relationships/image" Target="../media/image537.png"/><Relationship Id="rId37" Type="http://schemas.openxmlformats.org/officeDocument/2006/relationships/image" Target="../media/image542.png"/><Relationship Id="rId40" Type="http://schemas.openxmlformats.org/officeDocument/2006/relationships/image" Target="../media/image545.png"/><Relationship Id="rId45" Type="http://schemas.openxmlformats.org/officeDocument/2006/relationships/image" Target="../media/image550.png"/><Relationship Id="rId53" Type="http://schemas.openxmlformats.org/officeDocument/2006/relationships/image" Target="../media/image558.png"/><Relationship Id="rId58" Type="http://schemas.openxmlformats.org/officeDocument/2006/relationships/image" Target="../media/image563.png"/><Relationship Id="rId66" Type="http://schemas.openxmlformats.org/officeDocument/2006/relationships/image" Target="../media/image571.png"/><Relationship Id="rId74" Type="http://schemas.openxmlformats.org/officeDocument/2006/relationships/image" Target="../media/image579.png"/><Relationship Id="rId79" Type="http://schemas.openxmlformats.org/officeDocument/2006/relationships/image" Target="../media/image584.png"/><Relationship Id="rId5" Type="http://schemas.openxmlformats.org/officeDocument/2006/relationships/image" Target="../media/image510.png"/><Relationship Id="rId61" Type="http://schemas.openxmlformats.org/officeDocument/2006/relationships/image" Target="../media/image566.png"/><Relationship Id="rId82" Type="http://schemas.openxmlformats.org/officeDocument/2006/relationships/image" Target="../media/image587.png"/><Relationship Id="rId10" Type="http://schemas.openxmlformats.org/officeDocument/2006/relationships/image" Target="../media/image515.png"/><Relationship Id="rId19" Type="http://schemas.openxmlformats.org/officeDocument/2006/relationships/image" Target="../media/image524.png"/><Relationship Id="rId31" Type="http://schemas.openxmlformats.org/officeDocument/2006/relationships/image" Target="../media/image536.png"/><Relationship Id="rId44" Type="http://schemas.openxmlformats.org/officeDocument/2006/relationships/image" Target="../media/image549.png"/><Relationship Id="rId52" Type="http://schemas.openxmlformats.org/officeDocument/2006/relationships/image" Target="../media/image557.png"/><Relationship Id="rId60" Type="http://schemas.openxmlformats.org/officeDocument/2006/relationships/image" Target="../media/image565.png"/><Relationship Id="rId65" Type="http://schemas.openxmlformats.org/officeDocument/2006/relationships/image" Target="../media/image570.png"/><Relationship Id="rId73" Type="http://schemas.openxmlformats.org/officeDocument/2006/relationships/image" Target="../media/image578.png"/><Relationship Id="rId78" Type="http://schemas.openxmlformats.org/officeDocument/2006/relationships/image" Target="../media/image583.png"/><Relationship Id="rId81" Type="http://schemas.openxmlformats.org/officeDocument/2006/relationships/image" Target="../media/image586.png"/><Relationship Id="rId4" Type="http://schemas.openxmlformats.org/officeDocument/2006/relationships/image" Target="../media/image509.png"/><Relationship Id="rId9" Type="http://schemas.openxmlformats.org/officeDocument/2006/relationships/image" Target="../media/image514.png"/><Relationship Id="rId14" Type="http://schemas.openxmlformats.org/officeDocument/2006/relationships/image" Target="../media/image519.png"/><Relationship Id="rId22" Type="http://schemas.openxmlformats.org/officeDocument/2006/relationships/image" Target="../media/image527.png"/><Relationship Id="rId27" Type="http://schemas.openxmlformats.org/officeDocument/2006/relationships/image" Target="../media/image532.png"/><Relationship Id="rId30" Type="http://schemas.openxmlformats.org/officeDocument/2006/relationships/image" Target="../media/image535.png"/><Relationship Id="rId35" Type="http://schemas.openxmlformats.org/officeDocument/2006/relationships/image" Target="../media/image540.png"/><Relationship Id="rId43" Type="http://schemas.openxmlformats.org/officeDocument/2006/relationships/image" Target="../media/image548.png"/><Relationship Id="rId48" Type="http://schemas.openxmlformats.org/officeDocument/2006/relationships/image" Target="../media/image553.png"/><Relationship Id="rId56" Type="http://schemas.openxmlformats.org/officeDocument/2006/relationships/image" Target="../media/image561.png"/><Relationship Id="rId64" Type="http://schemas.openxmlformats.org/officeDocument/2006/relationships/image" Target="../media/image569.png"/><Relationship Id="rId69" Type="http://schemas.openxmlformats.org/officeDocument/2006/relationships/image" Target="../media/image574.png"/><Relationship Id="rId77" Type="http://schemas.openxmlformats.org/officeDocument/2006/relationships/image" Target="../media/image582.png"/><Relationship Id="rId8" Type="http://schemas.openxmlformats.org/officeDocument/2006/relationships/image" Target="../media/image513.png"/><Relationship Id="rId51" Type="http://schemas.openxmlformats.org/officeDocument/2006/relationships/image" Target="../media/image556.png"/><Relationship Id="rId72" Type="http://schemas.openxmlformats.org/officeDocument/2006/relationships/image" Target="../media/image577.png"/><Relationship Id="rId80" Type="http://schemas.openxmlformats.org/officeDocument/2006/relationships/image" Target="../media/image585.png"/><Relationship Id="rId3" Type="http://schemas.openxmlformats.org/officeDocument/2006/relationships/image" Target="../media/image508.png"/><Relationship Id="rId12" Type="http://schemas.openxmlformats.org/officeDocument/2006/relationships/image" Target="../media/image517.png"/><Relationship Id="rId17" Type="http://schemas.openxmlformats.org/officeDocument/2006/relationships/image" Target="../media/image522.png"/><Relationship Id="rId25" Type="http://schemas.openxmlformats.org/officeDocument/2006/relationships/image" Target="../media/image530.png"/><Relationship Id="rId33" Type="http://schemas.openxmlformats.org/officeDocument/2006/relationships/image" Target="../media/image538.png"/><Relationship Id="rId38" Type="http://schemas.openxmlformats.org/officeDocument/2006/relationships/image" Target="../media/image543.png"/><Relationship Id="rId46" Type="http://schemas.openxmlformats.org/officeDocument/2006/relationships/image" Target="../media/image551.png"/><Relationship Id="rId59" Type="http://schemas.openxmlformats.org/officeDocument/2006/relationships/image" Target="../media/image564.png"/><Relationship Id="rId67" Type="http://schemas.openxmlformats.org/officeDocument/2006/relationships/image" Target="../media/image572.png"/><Relationship Id="rId20" Type="http://schemas.openxmlformats.org/officeDocument/2006/relationships/image" Target="../media/image525.png"/><Relationship Id="rId41" Type="http://schemas.openxmlformats.org/officeDocument/2006/relationships/image" Target="../media/image546.png"/><Relationship Id="rId54" Type="http://schemas.openxmlformats.org/officeDocument/2006/relationships/image" Target="../media/image559.png"/><Relationship Id="rId62" Type="http://schemas.openxmlformats.org/officeDocument/2006/relationships/image" Target="../media/image567.png"/><Relationship Id="rId70" Type="http://schemas.openxmlformats.org/officeDocument/2006/relationships/image" Target="../media/image575.png"/><Relationship Id="rId75" Type="http://schemas.openxmlformats.org/officeDocument/2006/relationships/image" Target="../media/image5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1.png"/><Relationship Id="rId15" Type="http://schemas.openxmlformats.org/officeDocument/2006/relationships/image" Target="../media/image520.png"/><Relationship Id="rId23" Type="http://schemas.openxmlformats.org/officeDocument/2006/relationships/image" Target="../media/image528.png"/><Relationship Id="rId28" Type="http://schemas.openxmlformats.org/officeDocument/2006/relationships/image" Target="../media/image533.png"/><Relationship Id="rId36" Type="http://schemas.openxmlformats.org/officeDocument/2006/relationships/image" Target="../media/image541.png"/><Relationship Id="rId49" Type="http://schemas.openxmlformats.org/officeDocument/2006/relationships/image" Target="../media/image554.png"/><Relationship Id="rId57" Type="http://schemas.openxmlformats.org/officeDocument/2006/relationships/image" Target="../media/image562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4.png"/><Relationship Id="rId13" Type="http://schemas.openxmlformats.org/officeDocument/2006/relationships/image" Target="../media/image599.png"/><Relationship Id="rId3" Type="http://schemas.openxmlformats.org/officeDocument/2006/relationships/image" Target="../media/image589.png"/><Relationship Id="rId7" Type="http://schemas.openxmlformats.org/officeDocument/2006/relationships/image" Target="../media/image593.png"/><Relationship Id="rId12" Type="http://schemas.openxmlformats.org/officeDocument/2006/relationships/image" Target="../media/image598.png"/><Relationship Id="rId2" Type="http://schemas.openxmlformats.org/officeDocument/2006/relationships/image" Target="../media/image5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2.png"/><Relationship Id="rId11" Type="http://schemas.openxmlformats.org/officeDocument/2006/relationships/image" Target="../media/image597.png"/><Relationship Id="rId5" Type="http://schemas.openxmlformats.org/officeDocument/2006/relationships/image" Target="../media/image591.png"/><Relationship Id="rId15" Type="http://schemas.openxmlformats.org/officeDocument/2006/relationships/image" Target="../media/image601.png"/><Relationship Id="rId10" Type="http://schemas.openxmlformats.org/officeDocument/2006/relationships/image" Target="../media/image596.png"/><Relationship Id="rId4" Type="http://schemas.openxmlformats.org/officeDocument/2006/relationships/image" Target="../media/image590.png"/><Relationship Id="rId9" Type="http://schemas.openxmlformats.org/officeDocument/2006/relationships/image" Target="../media/image595.png"/><Relationship Id="rId14" Type="http://schemas.openxmlformats.org/officeDocument/2006/relationships/image" Target="../media/image60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8.png"/><Relationship Id="rId13" Type="http://schemas.openxmlformats.org/officeDocument/2006/relationships/image" Target="../media/image613.png"/><Relationship Id="rId18" Type="http://schemas.openxmlformats.org/officeDocument/2006/relationships/image" Target="../media/image618.png"/><Relationship Id="rId3" Type="http://schemas.openxmlformats.org/officeDocument/2006/relationships/image" Target="../media/image603.png"/><Relationship Id="rId21" Type="http://schemas.openxmlformats.org/officeDocument/2006/relationships/image" Target="../media/image621.png"/><Relationship Id="rId7" Type="http://schemas.openxmlformats.org/officeDocument/2006/relationships/image" Target="../media/image607.png"/><Relationship Id="rId12" Type="http://schemas.openxmlformats.org/officeDocument/2006/relationships/image" Target="../media/image612.png"/><Relationship Id="rId17" Type="http://schemas.openxmlformats.org/officeDocument/2006/relationships/image" Target="../media/image617.svg"/><Relationship Id="rId2" Type="http://schemas.openxmlformats.org/officeDocument/2006/relationships/image" Target="../media/image602.png"/><Relationship Id="rId16" Type="http://schemas.openxmlformats.org/officeDocument/2006/relationships/image" Target="../media/image616.png"/><Relationship Id="rId20" Type="http://schemas.openxmlformats.org/officeDocument/2006/relationships/image" Target="../media/image6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6.png"/><Relationship Id="rId11" Type="http://schemas.openxmlformats.org/officeDocument/2006/relationships/image" Target="../media/image611.png"/><Relationship Id="rId24" Type="http://schemas.openxmlformats.org/officeDocument/2006/relationships/image" Target="../media/image624.png"/><Relationship Id="rId5" Type="http://schemas.openxmlformats.org/officeDocument/2006/relationships/image" Target="../media/image605.png"/><Relationship Id="rId15" Type="http://schemas.openxmlformats.org/officeDocument/2006/relationships/image" Target="../media/image615.png"/><Relationship Id="rId23" Type="http://schemas.openxmlformats.org/officeDocument/2006/relationships/image" Target="../media/image623.png"/><Relationship Id="rId10" Type="http://schemas.openxmlformats.org/officeDocument/2006/relationships/image" Target="../media/image610.png"/><Relationship Id="rId19" Type="http://schemas.openxmlformats.org/officeDocument/2006/relationships/image" Target="../media/image619.png"/><Relationship Id="rId4" Type="http://schemas.openxmlformats.org/officeDocument/2006/relationships/image" Target="../media/image604.png"/><Relationship Id="rId9" Type="http://schemas.openxmlformats.org/officeDocument/2006/relationships/image" Target="../media/image609.png"/><Relationship Id="rId14" Type="http://schemas.openxmlformats.org/officeDocument/2006/relationships/image" Target="../media/image614.png"/><Relationship Id="rId22" Type="http://schemas.openxmlformats.org/officeDocument/2006/relationships/image" Target="../media/image622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1.png"/><Relationship Id="rId13" Type="http://schemas.openxmlformats.org/officeDocument/2006/relationships/image" Target="../media/image634.png"/><Relationship Id="rId18" Type="http://schemas.openxmlformats.org/officeDocument/2006/relationships/image" Target="../media/image639.png"/><Relationship Id="rId3" Type="http://schemas.openxmlformats.org/officeDocument/2006/relationships/image" Target="../media/image626.png"/><Relationship Id="rId7" Type="http://schemas.openxmlformats.org/officeDocument/2006/relationships/image" Target="../media/image630.png"/><Relationship Id="rId12" Type="http://schemas.openxmlformats.org/officeDocument/2006/relationships/image" Target="../media/image633.png"/><Relationship Id="rId17" Type="http://schemas.openxmlformats.org/officeDocument/2006/relationships/image" Target="../media/image638.png"/><Relationship Id="rId2" Type="http://schemas.openxmlformats.org/officeDocument/2006/relationships/image" Target="../media/image625.png"/><Relationship Id="rId16" Type="http://schemas.openxmlformats.org/officeDocument/2006/relationships/image" Target="../media/image6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9.png"/><Relationship Id="rId11" Type="http://schemas.openxmlformats.org/officeDocument/2006/relationships/image" Target="../media/image617.svg"/><Relationship Id="rId5" Type="http://schemas.openxmlformats.org/officeDocument/2006/relationships/image" Target="../media/image628.png"/><Relationship Id="rId15" Type="http://schemas.openxmlformats.org/officeDocument/2006/relationships/image" Target="../media/image636.png"/><Relationship Id="rId10" Type="http://schemas.openxmlformats.org/officeDocument/2006/relationships/image" Target="../media/image616.png"/><Relationship Id="rId4" Type="http://schemas.openxmlformats.org/officeDocument/2006/relationships/image" Target="../media/image627.png"/><Relationship Id="rId9" Type="http://schemas.openxmlformats.org/officeDocument/2006/relationships/image" Target="../media/image632.png"/><Relationship Id="rId14" Type="http://schemas.openxmlformats.org/officeDocument/2006/relationships/image" Target="../media/image635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6.png"/><Relationship Id="rId3" Type="http://schemas.openxmlformats.org/officeDocument/2006/relationships/image" Target="../media/image641.png"/><Relationship Id="rId7" Type="http://schemas.openxmlformats.org/officeDocument/2006/relationships/image" Target="../media/image645.png"/><Relationship Id="rId2" Type="http://schemas.openxmlformats.org/officeDocument/2006/relationships/image" Target="../media/image6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4.png"/><Relationship Id="rId5" Type="http://schemas.openxmlformats.org/officeDocument/2006/relationships/image" Target="../media/image643.png"/><Relationship Id="rId4" Type="http://schemas.openxmlformats.org/officeDocument/2006/relationships/image" Target="../media/image642.png"/><Relationship Id="rId9" Type="http://schemas.openxmlformats.org/officeDocument/2006/relationships/image" Target="../media/image64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9.png"/><Relationship Id="rId7" Type="http://schemas.openxmlformats.org/officeDocument/2006/relationships/image" Target="../media/image653.png"/><Relationship Id="rId2" Type="http://schemas.openxmlformats.org/officeDocument/2006/relationships/image" Target="../media/image6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2.png"/><Relationship Id="rId5" Type="http://schemas.openxmlformats.org/officeDocument/2006/relationships/image" Target="../media/image651.png"/><Relationship Id="rId4" Type="http://schemas.openxmlformats.org/officeDocument/2006/relationships/image" Target="../media/image650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0.png"/><Relationship Id="rId13" Type="http://schemas.openxmlformats.org/officeDocument/2006/relationships/image" Target="../media/image665.png"/><Relationship Id="rId3" Type="http://schemas.openxmlformats.org/officeDocument/2006/relationships/image" Target="../media/image655.png"/><Relationship Id="rId7" Type="http://schemas.openxmlformats.org/officeDocument/2006/relationships/image" Target="../media/image659.png"/><Relationship Id="rId12" Type="http://schemas.openxmlformats.org/officeDocument/2006/relationships/image" Target="../media/image664.png"/><Relationship Id="rId2" Type="http://schemas.openxmlformats.org/officeDocument/2006/relationships/image" Target="../media/image6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8.png"/><Relationship Id="rId11" Type="http://schemas.openxmlformats.org/officeDocument/2006/relationships/image" Target="../media/image663.png"/><Relationship Id="rId5" Type="http://schemas.openxmlformats.org/officeDocument/2006/relationships/image" Target="../media/image657.png"/><Relationship Id="rId10" Type="http://schemas.openxmlformats.org/officeDocument/2006/relationships/image" Target="../media/image662.png"/><Relationship Id="rId4" Type="http://schemas.openxmlformats.org/officeDocument/2006/relationships/image" Target="../media/image656.png"/><Relationship Id="rId9" Type="http://schemas.openxmlformats.org/officeDocument/2006/relationships/image" Target="../media/image661.png"/><Relationship Id="rId14" Type="http://schemas.openxmlformats.org/officeDocument/2006/relationships/image" Target="../media/image666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3.png"/><Relationship Id="rId3" Type="http://schemas.openxmlformats.org/officeDocument/2006/relationships/image" Target="../media/image668.png"/><Relationship Id="rId7" Type="http://schemas.openxmlformats.org/officeDocument/2006/relationships/image" Target="../media/image672.png"/><Relationship Id="rId2" Type="http://schemas.openxmlformats.org/officeDocument/2006/relationships/image" Target="../media/image6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1.png"/><Relationship Id="rId5" Type="http://schemas.openxmlformats.org/officeDocument/2006/relationships/image" Target="../media/image670.png"/><Relationship Id="rId10" Type="http://schemas.openxmlformats.org/officeDocument/2006/relationships/image" Target="../media/image675.png"/><Relationship Id="rId4" Type="http://schemas.openxmlformats.org/officeDocument/2006/relationships/image" Target="../media/image669.png"/><Relationship Id="rId9" Type="http://schemas.openxmlformats.org/officeDocument/2006/relationships/image" Target="../media/image674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2.png"/><Relationship Id="rId3" Type="http://schemas.openxmlformats.org/officeDocument/2006/relationships/image" Target="../media/image677.png"/><Relationship Id="rId7" Type="http://schemas.openxmlformats.org/officeDocument/2006/relationships/image" Target="../media/image681.png"/><Relationship Id="rId2" Type="http://schemas.openxmlformats.org/officeDocument/2006/relationships/image" Target="../media/image6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0.png"/><Relationship Id="rId5" Type="http://schemas.openxmlformats.org/officeDocument/2006/relationships/image" Target="../media/image679.png"/><Relationship Id="rId4" Type="http://schemas.openxmlformats.org/officeDocument/2006/relationships/image" Target="../media/image67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4.png"/><Relationship Id="rId2" Type="http://schemas.openxmlformats.org/officeDocument/2006/relationships/image" Target="../media/image68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6.jpeg"/><Relationship Id="rId4" Type="http://schemas.openxmlformats.org/officeDocument/2006/relationships/image" Target="../media/image685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8.png"/><Relationship Id="rId2" Type="http://schemas.openxmlformats.org/officeDocument/2006/relationships/image" Target="../media/image68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1.png"/><Relationship Id="rId2" Type="http://schemas.openxmlformats.org/officeDocument/2006/relationships/image" Target="../media/image69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9.png"/><Relationship Id="rId13" Type="http://schemas.openxmlformats.org/officeDocument/2006/relationships/image" Target="../media/image704.png"/><Relationship Id="rId3" Type="http://schemas.openxmlformats.org/officeDocument/2006/relationships/image" Target="../media/image694.png"/><Relationship Id="rId7" Type="http://schemas.openxmlformats.org/officeDocument/2006/relationships/image" Target="../media/image698.png"/><Relationship Id="rId12" Type="http://schemas.openxmlformats.org/officeDocument/2006/relationships/image" Target="../media/image703.png"/><Relationship Id="rId2" Type="http://schemas.openxmlformats.org/officeDocument/2006/relationships/image" Target="../media/image693.png"/><Relationship Id="rId16" Type="http://schemas.openxmlformats.org/officeDocument/2006/relationships/image" Target="../media/image7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7.png"/><Relationship Id="rId11" Type="http://schemas.openxmlformats.org/officeDocument/2006/relationships/image" Target="../media/image702.png"/><Relationship Id="rId5" Type="http://schemas.openxmlformats.org/officeDocument/2006/relationships/image" Target="../media/image696.png"/><Relationship Id="rId15" Type="http://schemas.openxmlformats.org/officeDocument/2006/relationships/image" Target="../media/image706.png"/><Relationship Id="rId10" Type="http://schemas.openxmlformats.org/officeDocument/2006/relationships/image" Target="../media/image701.png"/><Relationship Id="rId4" Type="http://schemas.openxmlformats.org/officeDocument/2006/relationships/image" Target="../media/image695.png"/><Relationship Id="rId9" Type="http://schemas.openxmlformats.org/officeDocument/2006/relationships/image" Target="../media/image700.png"/><Relationship Id="rId14" Type="http://schemas.openxmlformats.org/officeDocument/2006/relationships/image" Target="../media/image705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5.png"/><Relationship Id="rId13" Type="http://schemas.openxmlformats.org/officeDocument/2006/relationships/image" Target="../media/image720.png"/><Relationship Id="rId3" Type="http://schemas.openxmlformats.org/officeDocument/2006/relationships/image" Target="../media/image709.png"/><Relationship Id="rId7" Type="http://schemas.openxmlformats.org/officeDocument/2006/relationships/image" Target="../media/image714.png"/><Relationship Id="rId12" Type="http://schemas.openxmlformats.org/officeDocument/2006/relationships/image" Target="../media/image719.png"/><Relationship Id="rId2" Type="http://schemas.openxmlformats.org/officeDocument/2006/relationships/image" Target="../media/image708.png"/><Relationship Id="rId16" Type="http://schemas.openxmlformats.org/officeDocument/2006/relationships/image" Target="../media/image7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3.png"/><Relationship Id="rId11" Type="http://schemas.openxmlformats.org/officeDocument/2006/relationships/image" Target="../media/image718.png"/><Relationship Id="rId5" Type="http://schemas.openxmlformats.org/officeDocument/2006/relationships/image" Target="../media/image712.png"/><Relationship Id="rId15" Type="http://schemas.openxmlformats.org/officeDocument/2006/relationships/image" Target="../media/image722.png"/><Relationship Id="rId10" Type="http://schemas.openxmlformats.org/officeDocument/2006/relationships/image" Target="../media/image717.png"/><Relationship Id="rId4" Type="http://schemas.openxmlformats.org/officeDocument/2006/relationships/image" Target="../media/image711.png"/><Relationship Id="rId9" Type="http://schemas.openxmlformats.org/officeDocument/2006/relationships/image" Target="../media/image716.png"/><Relationship Id="rId14" Type="http://schemas.openxmlformats.org/officeDocument/2006/relationships/image" Target="../media/image721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18" Type="http://schemas.openxmlformats.org/officeDocument/2006/relationships/image" Target="../media/image40.png"/><Relationship Id="rId3" Type="http://schemas.openxmlformats.org/officeDocument/2006/relationships/image" Target="../media/image25.png"/><Relationship Id="rId21" Type="http://schemas.openxmlformats.org/officeDocument/2006/relationships/image" Target="../media/image43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17" Type="http://schemas.openxmlformats.org/officeDocument/2006/relationships/image" Target="../media/image39.png"/><Relationship Id="rId25" Type="http://schemas.openxmlformats.org/officeDocument/2006/relationships/image" Target="../media/image47.png"/><Relationship Id="rId2" Type="http://schemas.openxmlformats.org/officeDocument/2006/relationships/image" Target="../media/image24.png"/><Relationship Id="rId16" Type="http://schemas.openxmlformats.org/officeDocument/2006/relationships/image" Target="../media/image38.png"/><Relationship Id="rId20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24" Type="http://schemas.openxmlformats.org/officeDocument/2006/relationships/image" Target="../media/image46.png"/><Relationship Id="rId5" Type="http://schemas.openxmlformats.org/officeDocument/2006/relationships/image" Target="../media/image27.png"/><Relationship Id="rId15" Type="http://schemas.openxmlformats.org/officeDocument/2006/relationships/image" Target="../media/image37.png"/><Relationship Id="rId23" Type="http://schemas.openxmlformats.org/officeDocument/2006/relationships/image" Target="../media/image45.png"/><Relationship Id="rId10" Type="http://schemas.openxmlformats.org/officeDocument/2006/relationships/image" Target="../media/image32.png"/><Relationship Id="rId19" Type="http://schemas.openxmlformats.org/officeDocument/2006/relationships/image" Target="../media/image41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Relationship Id="rId14" Type="http://schemas.openxmlformats.org/officeDocument/2006/relationships/image" Target="../media/image36.png"/><Relationship Id="rId22" Type="http://schemas.openxmlformats.org/officeDocument/2006/relationships/image" Target="../media/image4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49.png"/><Relationship Id="rId18" Type="http://schemas.openxmlformats.org/officeDocument/2006/relationships/image" Target="../media/image54.png"/><Relationship Id="rId26" Type="http://schemas.openxmlformats.org/officeDocument/2006/relationships/image" Target="../media/image62.png"/><Relationship Id="rId39" Type="http://schemas.openxmlformats.org/officeDocument/2006/relationships/image" Target="../media/image75.png"/><Relationship Id="rId3" Type="http://schemas.openxmlformats.org/officeDocument/2006/relationships/image" Target="../media/image25.png"/><Relationship Id="rId21" Type="http://schemas.openxmlformats.org/officeDocument/2006/relationships/image" Target="../media/image57.png"/><Relationship Id="rId34" Type="http://schemas.openxmlformats.org/officeDocument/2006/relationships/image" Target="../media/image70.png"/><Relationship Id="rId7" Type="http://schemas.openxmlformats.org/officeDocument/2006/relationships/image" Target="../media/image29.png"/><Relationship Id="rId12" Type="http://schemas.openxmlformats.org/officeDocument/2006/relationships/image" Target="../media/image48.png"/><Relationship Id="rId17" Type="http://schemas.openxmlformats.org/officeDocument/2006/relationships/image" Target="../media/image53.png"/><Relationship Id="rId25" Type="http://schemas.openxmlformats.org/officeDocument/2006/relationships/image" Target="../media/image61.png"/><Relationship Id="rId33" Type="http://schemas.openxmlformats.org/officeDocument/2006/relationships/image" Target="../media/image69.png"/><Relationship Id="rId38" Type="http://schemas.openxmlformats.org/officeDocument/2006/relationships/image" Target="../media/image74.png"/><Relationship Id="rId2" Type="http://schemas.openxmlformats.org/officeDocument/2006/relationships/image" Target="../media/image24.png"/><Relationship Id="rId16" Type="http://schemas.openxmlformats.org/officeDocument/2006/relationships/image" Target="../media/image52.png"/><Relationship Id="rId20" Type="http://schemas.openxmlformats.org/officeDocument/2006/relationships/image" Target="../media/image56.png"/><Relationship Id="rId29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24" Type="http://schemas.openxmlformats.org/officeDocument/2006/relationships/image" Target="../media/image60.png"/><Relationship Id="rId32" Type="http://schemas.openxmlformats.org/officeDocument/2006/relationships/image" Target="../media/image68.png"/><Relationship Id="rId37" Type="http://schemas.openxmlformats.org/officeDocument/2006/relationships/image" Target="../media/image73.png"/><Relationship Id="rId5" Type="http://schemas.openxmlformats.org/officeDocument/2006/relationships/image" Target="../media/image27.png"/><Relationship Id="rId15" Type="http://schemas.openxmlformats.org/officeDocument/2006/relationships/image" Target="../media/image51.png"/><Relationship Id="rId23" Type="http://schemas.openxmlformats.org/officeDocument/2006/relationships/image" Target="../media/image59.png"/><Relationship Id="rId28" Type="http://schemas.openxmlformats.org/officeDocument/2006/relationships/image" Target="../media/image64.png"/><Relationship Id="rId36" Type="http://schemas.openxmlformats.org/officeDocument/2006/relationships/image" Target="../media/image72.png"/><Relationship Id="rId10" Type="http://schemas.openxmlformats.org/officeDocument/2006/relationships/image" Target="../media/image32.png"/><Relationship Id="rId19" Type="http://schemas.openxmlformats.org/officeDocument/2006/relationships/image" Target="../media/image55.png"/><Relationship Id="rId31" Type="http://schemas.openxmlformats.org/officeDocument/2006/relationships/image" Target="../media/image67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Relationship Id="rId14" Type="http://schemas.openxmlformats.org/officeDocument/2006/relationships/image" Target="../media/image50.png"/><Relationship Id="rId22" Type="http://schemas.openxmlformats.org/officeDocument/2006/relationships/image" Target="../media/image58.png"/><Relationship Id="rId27" Type="http://schemas.openxmlformats.org/officeDocument/2006/relationships/image" Target="../media/image63.png"/><Relationship Id="rId30" Type="http://schemas.openxmlformats.org/officeDocument/2006/relationships/image" Target="../media/image66.png"/><Relationship Id="rId35" Type="http://schemas.openxmlformats.org/officeDocument/2006/relationships/image" Target="../media/image7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13" Type="http://schemas.openxmlformats.org/officeDocument/2006/relationships/image" Target="../media/image87.png"/><Relationship Id="rId18" Type="http://schemas.openxmlformats.org/officeDocument/2006/relationships/image" Target="../media/image92.png"/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12" Type="http://schemas.openxmlformats.org/officeDocument/2006/relationships/image" Target="../media/image86.png"/><Relationship Id="rId17" Type="http://schemas.openxmlformats.org/officeDocument/2006/relationships/image" Target="../media/image91.png"/><Relationship Id="rId2" Type="http://schemas.openxmlformats.org/officeDocument/2006/relationships/image" Target="../media/image76.png"/><Relationship Id="rId16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11" Type="http://schemas.openxmlformats.org/officeDocument/2006/relationships/image" Target="../media/image85.png"/><Relationship Id="rId5" Type="http://schemas.openxmlformats.org/officeDocument/2006/relationships/image" Target="../media/image79.png"/><Relationship Id="rId15" Type="http://schemas.openxmlformats.org/officeDocument/2006/relationships/image" Target="../media/image89.png"/><Relationship Id="rId10" Type="http://schemas.openxmlformats.org/officeDocument/2006/relationships/image" Target="../media/image84.png"/><Relationship Id="rId19" Type="http://schemas.openxmlformats.org/officeDocument/2006/relationships/image" Target="../media/image93.png"/><Relationship Id="rId4" Type="http://schemas.openxmlformats.org/officeDocument/2006/relationships/image" Target="../media/image78.png"/><Relationship Id="rId9" Type="http://schemas.openxmlformats.org/officeDocument/2006/relationships/image" Target="../media/image83.png"/><Relationship Id="rId14" Type="http://schemas.openxmlformats.org/officeDocument/2006/relationships/image" Target="../media/image8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箭头: 下 16">
            <a:extLst>
              <a:ext uri="{FF2B5EF4-FFF2-40B4-BE49-F238E27FC236}">
                <a16:creationId xmlns:a16="http://schemas.microsoft.com/office/drawing/2014/main" id="{1117C29C-54E9-41C4-98EA-D2A006484852}"/>
              </a:ext>
            </a:extLst>
          </p:cNvPr>
          <p:cNvSpPr/>
          <p:nvPr/>
        </p:nvSpPr>
        <p:spPr>
          <a:xfrm>
            <a:off x="3406942" y="830179"/>
            <a:ext cx="1943100" cy="14878050"/>
          </a:xfrm>
          <a:prstGeom prst="downArrow">
            <a:avLst>
              <a:gd name="adj1" fmla="val 50000"/>
              <a:gd name="adj2" fmla="val 156173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292100" dist="38100" dir="5400000" sx="102000" sy="102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EFA2648-C63E-4425-90DC-903BB6FB2826}"/>
              </a:ext>
            </a:extLst>
          </p:cNvPr>
          <p:cNvSpPr txBox="1"/>
          <p:nvPr/>
        </p:nvSpPr>
        <p:spPr>
          <a:xfrm>
            <a:off x="7315116" y="15752033"/>
            <a:ext cx="659188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顶点坐标在图形管线中的变换</a:t>
            </a: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7098FBE4-FDA1-4301-9ECB-42544E7D8E36}"/>
              </a:ext>
            </a:extLst>
          </p:cNvPr>
          <p:cNvSpPr/>
          <p:nvPr/>
        </p:nvSpPr>
        <p:spPr>
          <a:xfrm>
            <a:off x="4681125" y="1332497"/>
            <a:ext cx="4320000" cy="198000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tx1"/>
            </a:solidFill>
          </a:ln>
          <a:effectLst>
            <a:outerShdw blurRad="292100" dist="38100" dir="5400000" sx="102000" sy="102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0000">
              <a:lnSpc>
                <a:spcPct val="120000"/>
              </a:lnSpc>
              <a:spcBef>
                <a:spcPts val="100"/>
              </a:spcBef>
            </a:pPr>
            <a:r>
              <a:rPr lang="zh-CN" altLang="en-US" sz="3000" b="1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对象空间</a:t>
            </a:r>
            <a:endParaRPr lang="en-US" altLang="zh-CN" sz="3000" b="1" dirty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360000">
              <a:lnSpc>
                <a:spcPct val="120000"/>
              </a:lnSpc>
              <a:spcBef>
                <a:spcPts val="100"/>
              </a:spcBef>
            </a:pPr>
            <a:r>
              <a:rPr lang="zh-CN" altLang="en-US" sz="24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也叫“模型空间”</a:t>
            </a: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0690DDB2-41A8-4898-BA9B-638246EE43B0}"/>
              </a:ext>
            </a:extLst>
          </p:cNvPr>
          <p:cNvSpPr/>
          <p:nvPr/>
        </p:nvSpPr>
        <p:spPr>
          <a:xfrm>
            <a:off x="8637668" y="2469782"/>
            <a:ext cx="4320000" cy="19800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25400">
            <a:solidFill>
              <a:schemeClr val="tx1"/>
            </a:solidFill>
          </a:ln>
          <a:effectLst>
            <a:outerShdw blurRad="292100" dist="38100" dir="5400000" sx="102000" sy="102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0000">
              <a:lnSpc>
                <a:spcPct val="120000"/>
              </a:lnSpc>
              <a:spcBef>
                <a:spcPts val="100"/>
              </a:spcBef>
            </a:pPr>
            <a:r>
              <a:rPr lang="zh-CN" altLang="en-US" sz="3000" b="1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模型变换</a:t>
            </a:r>
            <a:endParaRPr lang="en-US" altLang="zh-CN" sz="3000" b="1" dirty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360000">
              <a:lnSpc>
                <a:spcPct val="120000"/>
              </a:lnSpc>
              <a:spcBef>
                <a:spcPts val="100"/>
              </a:spcBef>
            </a:pPr>
            <a:r>
              <a:rPr lang="zh-CN" altLang="en-US" sz="24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每个对象都有一个矩阵，将顶点从对象空间转到世界空间</a:t>
            </a: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3C68ABAA-46BF-4CA6-B40D-AD7532A2248F}"/>
              </a:ext>
            </a:extLst>
          </p:cNvPr>
          <p:cNvSpPr/>
          <p:nvPr/>
        </p:nvSpPr>
        <p:spPr>
          <a:xfrm>
            <a:off x="4681125" y="3607067"/>
            <a:ext cx="4320000" cy="198000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tx1"/>
            </a:solidFill>
          </a:ln>
          <a:effectLst>
            <a:outerShdw blurRad="292100" dist="38100" dir="5400000" sx="102000" sy="102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0000">
              <a:lnSpc>
                <a:spcPct val="120000"/>
              </a:lnSpc>
              <a:spcBef>
                <a:spcPts val="100"/>
              </a:spcBef>
            </a:pPr>
            <a:r>
              <a:rPr lang="zh-CN" altLang="en-US" sz="3000" b="1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世界空间</a:t>
            </a: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0576A0A8-2C8A-4ED8-8AA8-4D7637AC7B8E}"/>
              </a:ext>
            </a:extLst>
          </p:cNvPr>
          <p:cNvSpPr/>
          <p:nvPr/>
        </p:nvSpPr>
        <p:spPr>
          <a:xfrm>
            <a:off x="8637668" y="4744352"/>
            <a:ext cx="4320000" cy="19800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25400">
            <a:solidFill>
              <a:schemeClr val="tx1"/>
            </a:solidFill>
          </a:ln>
          <a:effectLst>
            <a:outerShdw blurRad="292100" dist="38100" dir="5400000" sx="102000" sy="102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0000">
              <a:lnSpc>
                <a:spcPct val="120000"/>
              </a:lnSpc>
              <a:spcBef>
                <a:spcPts val="100"/>
              </a:spcBef>
            </a:pPr>
            <a:r>
              <a:rPr lang="zh-CN" altLang="en-US" sz="3000" b="1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视图变换</a:t>
            </a:r>
            <a:endParaRPr lang="en-US" altLang="zh-CN" sz="3000" b="1" dirty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360000">
              <a:lnSpc>
                <a:spcPct val="120000"/>
              </a:lnSpc>
              <a:spcBef>
                <a:spcPts val="100"/>
              </a:spcBef>
            </a:pPr>
            <a:r>
              <a:rPr lang="zh-CN" altLang="en-US" sz="24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确定摄像机的位置和朝向之后，即可计算视图变换矩阵</a:t>
            </a: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58C22624-C7D0-42A3-9677-C48F9AE15327}"/>
              </a:ext>
            </a:extLst>
          </p:cNvPr>
          <p:cNvSpPr/>
          <p:nvPr/>
        </p:nvSpPr>
        <p:spPr>
          <a:xfrm>
            <a:off x="4681125" y="5881637"/>
            <a:ext cx="4320000" cy="198000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tx1"/>
            </a:solidFill>
          </a:ln>
          <a:effectLst>
            <a:outerShdw blurRad="292100" dist="38100" dir="5400000" sx="102000" sy="102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0000">
              <a:lnSpc>
                <a:spcPct val="120000"/>
              </a:lnSpc>
              <a:spcBef>
                <a:spcPts val="100"/>
              </a:spcBef>
            </a:pPr>
            <a:r>
              <a:rPr lang="zh-CN" altLang="en-US" sz="3000" b="1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相机空间</a:t>
            </a: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292B56C2-5C65-452E-B6CF-888DB1D45B7C}"/>
              </a:ext>
            </a:extLst>
          </p:cNvPr>
          <p:cNvSpPr/>
          <p:nvPr/>
        </p:nvSpPr>
        <p:spPr>
          <a:xfrm>
            <a:off x="8637668" y="7018922"/>
            <a:ext cx="4320000" cy="19800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25400">
            <a:solidFill>
              <a:schemeClr val="tx1"/>
            </a:solidFill>
          </a:ln>
          <a:effectLst>
            <a:outerShdw blurRad="292100" dist="38100" dir="5400000" sx="102000" sy="102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0000">
              <a:lnSpc>
                <a:spcPct val="120000"/>
              </a:lnSpc>
              <a:spcBef>
                <a:spcPts val="100"/>
              </a:spcBef>
            </a:pPr>
            <a:r>
              <a:rPr lang="zh-CN" altLang="en-US" sz="3000" b="1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裁剪矩阵</a:t>
            </a:r>
            <a:endParaRPr lang="en-US" altLang="zh-CN" sz="3000" b="1" dirty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360000">
              <a:lnSpc>
                <a:spcPct val="120000"/>
              </a:lnSpc>
              <a:spcBef>
                <a:spcPts val="100"/>
              </a:spcBef>
            </a:pPr>
            <a:r>
              <a:rPr lang="zh-CN" altLang="en-US" sz="24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即“投影矩阵”</a:t>
            </a: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C4C63F8E-2BD5-438E-B741-030C20D3768F}"/>
              </a:ext>
            </a:extLst>
          </p:cNvPr>
          <p:cNvSpPr/>
          <p:nvPr/>
        </p:nvSpPr>
        <p:spPr>
          <a:xfrm>
            <a:off x="4681125" y="8156207"/>
            <a:ext cx="4320000" cy="198000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tx1"/>
            </a:solidFill>
          </a:ln>
          <a:effectLst>
            <a:outerShdw blurRad="292100" dist="38100" dir="5400000" sx="102000" sy="102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0000">
              <a:lnSpc>
                <a:spcPct val="120000"/>
              </a:lnSpc>
              <a:spcBef>
                <a:spcPts val="100"/>
              </a:spcBef>
            </a:pPr>
            <a:r>
              <a:rPr lang="zh-CN" altLang="en-US" sz="3000" b="1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裁剪空间</a:t>
            </a:r>
            <a:endParaRPr lang="en-US" altLang="zh-CN" sz="3000" b="1" dirty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360000">
              <a:lnSpc>
                <a:spcPct val="120000"/>
              </a:lnSpc>
              <a:spcBef>
                <a:spcPts val="100"/>
              </a:spcBef>
            </a:pPr>
            <a:r>
              <a:rPr lang="zh-CN" altLang="en-US" sz="24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也称为</a:t>
            </a:r>
            <a:r>
              <a:rPr lang="zh-CN" altLang="zh-CN" sz="2400" dirty="0">
                <a:solidFill>
                  <a:schemeClr val="tx1"/>
                </a:solidFill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规范视域体</a:t>
            </a:r>
            <a:endParaRPr lang="en-US" altLang="zh-CN" sz="2400" dirty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360000">
              <a:lnSpc>
                <a:spcPct val="120000"/>
              </a:lnSpc>
              <a:spcBef>
                <a:spcPts val="100"/>
              </a:spcBef>
            </a:pPr>
            <a:r>
              <a:rPr lang="en-US" altLang="zh-CN" sz="24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(</a:t>
            </a:r>
            <a:r>
              <a:rPr lang="en-US" altLang="zh-CN" sz="2400" dirty="0">
                <a:solidFill>
                  <a:schemeClr val="tx1"/>
                </a:solidFill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canonical view volume</a:t>
            </a:r>
            <a:r>
              <a:rPr lang="en-US" altLang="zh-CN" sz="24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)</a:t>
            </a:r>
            <a:endParaRPr lang="zh-CN" altLang="en-US" sz="2400" dirty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D3E8B0CB-C418-4BB1-8B6E-1ECCDAE05769}"/>
              </a:ext>
            </a:extLst>
          </p:cNvPr>
          <p:cNvSpPr/>
          <p:nvPr/>
        </p:nvSpPr>
        <p:spPr>
          <a:xfrm>
            <a:off x="8637668" y="9293492"/>
            <a:ext cx="4320000" cy="19800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25400">
            <a:solidFill>
              <a:schemeClr val="tx1"/>
            </a:solidFill>
          </a:ln>
          <a:effectLst>
            <a:outerShdw blurRad="292100" dist="38100" dir="5400000" sx="102000" sy="102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0000">
              <a:lnSpc>
                <a:spcPct val="120000"/>
              </a:lnSpc>
              <a:spcBef>
                <a:spcPts val="100"/>
              </a:spcBef>
            </a:pPr>
            <a:r>
              <a:rPr lang="zh-CN" altLang="en-US" sz="3000" b="1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齐次除法</a:t>
            </a:r>
            <a:endParaRPr lang="en-US" altLang="zh-CN" sz="3000" b="1" dirty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360000">
              <a:lnSpc>
                <a:spcPct val="120000"/>
              </a:lnSpc>
              <a:spcBef>
                <a:spcPts val="100"/>
              </a:spcBef>
            </a:pPr>
            <a:r>
              <a:rPr lang="zh-CN" altLang="en-US" sz="24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将</a:t>
            </a:r>
            <a:r>
              <a:rPr lang="en-US" altLang="zh-CN" sz="24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x</a:t>
            </a:r>
            <a:r>
              <a:rPr lang="zh-CN" altLang="en-US" sz="24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，</a:t>
            </a:r>
            <a:r>
              <a:rPr lang="en-US" altLang="zh-CN" sz="24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y</a:t>
            </a:r>
            <a:r>
              <a:rPr lang="zh-CN" altLang="en-US" sz="24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，</a:t>
            </a:r>
            <a:r>
              <a:rPr lang="en-US" altLang="zh-CN" sz="24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z</a:t>
            </a:r>
            <a:r>
              <a:rPr lang="zh-CN" altLang="en-US" sz="24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除以</a:t>
            </a:r>
            <a:r>
              <a:rPr lang="en-US" altLang="zh-CN" sz="24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w</a:t>
            </a:r>
            <a:endParaRPr lang="zh-CN" altLang="en-US" sz="2400" dirty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48FC3E06-50DD-4FA2-AC65-D0059E21F092}"/>
              </a:ext>
            </a:extLst>
          </p:cNvPr>
          <p:cNvSpPr/>
          <p:nvPr/>
        </p:nvSpPr>
        <p:spPr>
          <a:xfrm>
            <a:off x="4681125" y="10430777"/>
            <a:ext cx="4320000" cy="198000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tx1"/>
            </a:solidFill>
          </a:ln>
          <a:effectLst>
            <a:outerShdw blurRad="292100" dist="38100" dir="5400000" sx="102000" sy="102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0000">
              <a:lnSpc>
                <a:spcPct val="120000"/>
              </a:lnSpc>
              <a:spcBef>
                <a:spcPts val="100"/>
              </a:spcBef>
            </a:pPr>
            <a:r>
              <a:rPr lang="zh-CN" altLang="en-US" sz="3000" b="1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归一化设备空间</a:t>
            </a:r>
            <a:endParaRPr lang="en-US" altLang="zh-CN" sz="3000" b="1" dirty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360000">
              <a:lnSpc>
                <a:spcPct val="120000"/>
              </a:lnSpc>
              <a:spcBef>
                <a:spcPts val="100"/>
              </a:spcBef>
            </a:pPr>
            <a:r>
              <a:rPr lang="en-US" altLang="zh-CN" sz="24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(Normalized device coordinate)</a:t>
            </a:r>
            <a:endParaRPr lang="zh-CN" altLang="en-US" sz="2400" dirty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BC4525B9-ED41-46BA-AF04-AB2E15415207}"/>
              </a:ext>
            </a:extLst>
          </p:cNvPr>
          <p:cNvSpPr/>
          <p:nvPr/>
        </p:nvSpPr>
        <p:spPr>
          <a:xfrm>
            <a:off x="8637668" y="11568062"/>
            <a:ext cx="4320000" cy="19800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25400">
            <a:solidFill>
              <a:schemeClr val="tx1"/>
            </a:solidFill>
          </a:ln>
          <a:effectLst>
            <a:outerShdw blurRad="292100" dist="38100" dir="5400000" sx="102000" sy="102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0000">
              <a:lnSpc>
                <a:spcPct val="120000"/>
              </a:lnSpc>
              <a:spcBef>
                <a:spcPts val="100"/>
              </a:spcBef>
            </a:pPr>
            <a:r>
              <a:rPr lang="zh-CN" altLang="en-US" sz="3000" b="1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屏幕映射</a:t>
            </a:r>
            <a:endParaRPr lang="en-US" altLang="zh-CN" sz="3000" b="1" dirty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360000">
              <a:lnSpc>
                <a:spcPct val="120000"/>
              </a:lnSpc>
              <a:spcBef>
                <a:spcPts val="100"/>
              </a:spcBef>
            </a:pPr>
            <a:r>
              <a:rPr lang="zh-CN" altLang="en-US" sz="24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将</a:t>
            </a:r>
            <a:r>
              <a:rPr lang="en-US" altLang="zh-CN" sz="24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(</a:t>
            </a:r>
            <a:r>
              <a:rPr lang="en-US" altLang="zh-CN" sz="2400" dirty="0" err="1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x,y</a:t>
            </a:r>
            <a:r>
              <a:rPr lang="en-US" altLang="zh-CN" sz="24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)</a:t>
            </a:r>
            <a:r>
              <a:rPr lang="zh-CN" altLang="en-US" sz="24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的值转化为实际窗口的像素坐标值</a:t>
            </a: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025E08FC-13CD-446D-885F-3F2A4ADFB256}"/>
              </a:ext>
            </a:extLst>
          </p:cNvPr>
          <p:cNvSpPr/>
          <p:nvPr/>
        </p:nvSpPr>
        <p:spPr>
          <a:xfrm>
            <a:off x="4681125" y="12705348"/>
            <a:ext cx="4320000" cy="198000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tx1"/>
            </a:solidFill>
          </a:ln>
          <a:effectLst>
            <a:outerShdw blurRad="292100" dist="38100" dir="5400000" sx="102000" sy="102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0000">
              <a:lnSpc>
                <a:spcPct val="120000"/>
              </a:lnSpc>
              <a:spcBef>
                <a:spcPts val="100"/>
              </a:spcBef>
            </a:pPr>
            <a:r>
              <a:rPr lang="zh-CN" altLang="en-US" sz="3000" b="1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屏幕空间</a:t>
            </a:r>
            <a:endParaRPr lang="en-US" altLang="zh-CN" sz="3000" b="1" dirty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360000">
              <a:lnSpc>
                <a:spcPct val="120000"/>
              </a:lnSpc>
              <a:spcBef>
                <a:spcPts val="100"/>
              </a:spcBef>
            </a:pPr>
            <a:r>
              <a:rPr lang="zh-CN" altLang="en-US" sz="24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其中</a:t>
            </a:r>
            <a:r>
              <a:rPr lang="en-US" altLang="zh-CN" sz="24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(</a:t>
            </a:r>
            <a:r>
              <a:rPr lang="en-US" altLang="zh-CN" sz="2400" dirty="0" err="1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x,y</a:t>
            </a:r>
            <a:r>
              <a:rPr lang="en-US" altLang="zh-CN" sz="24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)</a:t>
            </a:r>
            <a:r>
              <a:rPr lang="zh-CN" altLang="en-US" sz="24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是像素坐标，但</a:t>
            </a:r>
            <a:r>
              <a:rPr lang="en-US" altLang="zh-CN" sz="24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z</a:t>
            </a:r>
            <a:r>
              <a:rPr lang="zh-CN" altLang="en-US" sz="24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和</a:t>
            </a:r>
            <a:r>
              <a:rPr lang="en-US" altLang="zh-CN" sz="24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w</a:t>
            </a:r>
            <a:r>
              <a:rPr lang="zh-CN" altLang="en-US" sz="24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值通常也存储下来</a:t>
            </a:r>
          </a:p>
        </p:txBody>
      </p:sp>
      <p:sp>
        <p:nvSpPr>
          <p:cNvPr id="18" name="右中括号 17">
            <a:extLst>
              <a:ext uri="{FF2B5EF4-FFF2-40B4-BE49-F238E27FC236}">
                <a16:creationId xmlns:a16="http://schemas.microsoft.com/office/drawing/2014/main" id="{5489FB20-277E-473F-A446-BD131640F896}"/>
              </a:ext>
            </a:extLst>
          </p:cNvPr>
          <p:cNvSpPr/>
          <p:nvPr/>
        </p:nvSpPr>
        <p:spPr>
          <a:xfrm>
            <a:off x="12994105" y="3441699"/>
            <a:ext cx="216000" cy="4572001"/>
          </a:xfrm>
          <a:prstGeom prst="rightBracket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右中括号 18">
            <a:extLst>
              <a:ext uri="{FF2B5EF4-FFF2-40B4-BE49-F238E27FC236}">
                <a16:creationId xmlns:a16="http://schemas.microsoft.com/office/drawing/2014/main" id="{9025E92D-82EA-4479-BA07-871077002148}"/>
              </a:ext>
            </a:extLst>
          </p:cNvPr>
          <p:cNvSpPr/>
          <p:nvPr/>
        </p:nvSpPr>
        <p:spPr>
          <a:xfrm>
            <a:off x="12994105" y="10312400"/>
            <a:ext cx="216000" cy="2330450"/>
          </a:xfrm>
          <a:prstGeom prst="rightBracket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4B0AD91-3487-49A9-B062-1424BA1628A3}"/>
              </a:ext>
            </a:extLst>
          </p:cNvPr>
          <p:cNvSpPr txBox="1"/>
          <p:nvPr/>
        </p:nvSpPr>
        <p:spPr>
          <a:xfrm>
            <a:off x="13568516" y="4866968"/>
            <a:ext cx="3156155" cy="1602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28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通常被整合为一个</a:t>
            </a:r>
            <a:r>
              <a:rPr lang="en-US" altLang="zh-CN" sz="28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4X4</a:t>
            </a:r>
            <a:r>
              <a:rPr lang="zh-CN" altLang="en-US" sz="28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的矩阵，在顶点着色器里面计算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B98BC7D7-88DD-4D5B-B4B0-04BC4CE42BA3}"/>
              </a:ext>
            </a:extLst>
          </p:cNvPr>
          <p:cNvSpPr txBox="1"/>
          <p:nvPr/>
        </p:nvSpPr>
        <p:spPr>
          <a:xfrm>
            <a:off x="13568516" y="11061291"/>
            <a:ext cx="3569110" cy="568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8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在</a:t>
            </a:r>
            <a:r>
              <a:rPr lang="en-US" altLang="zh-CN" sz="28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API</a:t>
            </a:r>
            <a:r>
              <a:rPr lang="zh-CN" altLang="en-US" sz="28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里面自动进行</a:t>
            </a: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B65C8C4B-150D-437F-ADEA-03719390E1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09563" y="198006"/>
            <a:ext cx="14052498" cy="15924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3888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矩形 251">
            <a:extLst>
              <a:ext uri="{FF2B5EF4-FFF2-40B4-BE49-F238E27FC236}">
                <a16:creationId xmlns:a16="http://schemas.microsoft.com/office/drawing/2014/main" id="{0787EC2D-C9C2-4473-BB80-8A1B16A193B9}"/>
              </a:ext>
            </a:extLst>
          </p:cNvPr>
          <p:cNvSpPr/>
          <p:nvPr/>
        </p:nvSpPr>
        <p:spPr>
          <a:xfrm>
            <a:off x="331" y="6475639"/>
            <a:ext cx="18000000" cy="80023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0" name="矩形 149">
            <a:extLst>
              <a:ext uri="{FF2B5EF4-FFF2-40B4-BE49-F238E27FC236}">
                <a16:creationId xmlns:a16="http://schemas.microsoft.com/office/drawing/2014/main" id="{BE2EDCE2-5DF4-4019-9F9F-38E7F4B645E4}"/>
              </a:ext>
            </a:extLst>
          </p:cNvPr>
          <p:cNvSpPr/>
          <p:nvPr/>
        </p:nvSpPr>
        <p:spPr>
          <a:xfrm>
            <a:off x="0" y="14554200"/>
            <a:ext cx="18000663" cy="2628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8" name="矩形 147">
            <a:extLst>
              <a:ext uri="{FF2B5EF4-FFF2-40B4-BE49-F238E27FC236}">
                <a16:creationId xmlns:a16="http://schemas.microsoft.com/office/drawing/2014/main" id="{84B865D7-B8AB-4205-A24B-822BA9C29E01}"/>
              </a:ext>
            </a:extLst>
          </p:cNvPr>
          <p:cNvSpPr/>
          <p:nvPr/>
        </p:nvSpPr>
        <p:spPr>
          <a:xfrm>
            <a:off x="0" y="11772900"/>
            <a:ext cx="18000663" cy="28384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弧形 27">
            <a:extLst>
              <a:ext uri="{FF2B5EF4-FFF2-40B4-BE49-F238E27FC236}">
                <a16:creationId xmlns:a16="http://schemas.microsoft.com/office/drawing/2014/main" id="{2EF587FE-D84D-4210-9B53-330686A4AE0F}"/>
              </a:ext>
            </a:extLst>
          </p:cNvPr>
          <p:cNvSpPr/>
          <p:nvPr/>
        </p:nvSpPr>
        <p:spPr>
          <a:xfrm rot="19595392">
            <a:off x="-3204497" y="2738689"/>
            <a:ext cx="1214151" cy="1214151"/>
          </a:xfrm>
          <a:prstGeom prst="arc">
            <a:avLst>
              <a:gd name="adj1" fmla="val 17726668"/>
              <a:gd name="adj2" fmla="val 1999709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3000"/>
          </a:p>
        </p:txBody>
      </p:sp>
      <p:cxnSp>
        <p:nvCxnSpPr>
          <p:cNvPr id="3" name="直接箭头连接符 2">
            <a:extLst>
              <a:ext uri="{FF2B5EF4-FFF2-40B4-BE49-F238E27FC236}">
                <a16:creationId xmlns:a16="http://schemas.microsoft.com/office/drawing/2014/main" id="{9248550A-63A6-440E-83D0-06201122C4AA}"/>
              </a:ext>
            </a:extLst>
          </p:cNvPr>
          <p:cNvCxnSpPr>
            <a:cxnSpLocks/>
          </p:cNvCxnSpPr>
          <p:nvPr/>
        </p:nvCxnSpPr>
        <p:spPr>
          <a:xfrm flipV="1">
            <a:off x="-4604920" y="3267075"/>
            <a:ext cx="2168525" cy="2428875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815FE6E6-2A18-4242-BBDB-5219515D83A4}"/>
              </a:ext>
            </a:extLst>
          </p:cNvPr>
          <p:cNvCxnSpPr>
            <a:cxnSpLocks/>
          </p:cNvCxnSpPr>
          <p:nvPr/>
        </p:nvCxnSpPr>
        <p:spPr>
          <a:xfrm>
            <a:off x="-2436395" y="3276600"/>
            <a:ext cx="1581150" cy="24765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6ED5F8CD-4F07-4F41-8945-07FDC5F9EBAC}"/>
              </a:ext>
            </a:extLst>
          </p:cNvPr>
          <p:cNvCxnSpPr>
            <a:cxnSpLocks/>
          </p:cNvCxnSpPr>
          <p:nvPr/>
        </p:nvCxnSpPr>
        <p:spPr>
          <a:xfrm rot="-1800000" flipV="1">
            <a:off x="-4890671" y="4610100"/>
            <a:ext cx="4320000" cy="0"/>
          </a:xfrm>
          <a:prstGeom prst="straightConnector1">
            <a:avLst/>
          </a:prstGeom>
          <a:ln w="63500">
            <a:solidFill>
              <a:schemeClr val="accent5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52444C4C-94B5-4DF0-BEA3-45C42A9D76A9}"/>
              </a:ext>
            </a:extLst>
          </p:cNvPr>
          <p:cNvCxnSpPr>
            <a:cxnSpLocks/>
          </p:cNvCxnSpPr>
          <p:nvPr/>
        </p:nvCxnSpPr>
        <p:spPr>
          <a:xfrm flipV="1">
            <a:off x="-4589045" y="4572000"/>
            <a:ext cx="962025" cy="1123951"/>
          </a:xfrm>
          <a:prstGeom prst="straightConnector1">
            <a:avLst/>
          </a:prstGeom>
          <a:ln w="63500">
            <a:solidFill>
              <a:schemeClr val="accent4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B420ABCD-0987-4B0F-988A-6AA30DDE684A}"/>
              </a:ext>
            </a:extLst>
          </p:cNvPr>
          <p:cNvCxnSpPr>
            <a:cxnSpLocks/>
          </p:cNvCxnSpPr>
          <p:nvPr/>
        </p:nvCxnSpPr>
        <p:spPr>
          <a:xfrm rot="-4200000" flipV="1">
            <a:off x="-6036846" y="3667127"/>
            <a:ext cx="4320000" cy="0"/>
          </a:xfrm>
          <a:prstGeom prst="straightConnector1">
            <a:avLst/>
          </a:prstGeom>
          <a:ln w="63500">
            <a:solidFill>
              <a:schemeClr val="accent5"/>
            </a:solidFill>
            <a:prstDash val="dash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033D395F-09D2-4432-BC2F-1BA51EFBC262}"/>
                  </a:ext>
                </a:extLst>
              </p:cNvPr>
              <p:cNvSpPr txBox="1"/>
              <p:nvPr/>
            </p:nvSpPr>
            <p:spPr>
              <a:xfrm>
                <a:off x="-2282274" y="2604786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𝜙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033D395F-09D2-4432-BC2F-1BA51EFBC2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282274" y="2604786"/>
                <a:ext cx="817395" cy="55399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7E5DAC7E-25C5-4A59-BF5E-D1781E9B0F41}"/>
                  </a:ext>
                </a:extLst>
              </p:cNvPr>
              <p:cNvSpPr txBox="1"/>
              <p:nvPr/>
            </p:nvSpPr>
            <p:spPr>
              <a:xfrm>
                <a:off x="-4154889" y="4024011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acc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7E5DAC7E-25C5-4A59-BF5E-D1781E9B0F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154889" y="4024011"/>
                <a:ext cx="817395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CDA044E8-5D56-4255-A3D1-03C5D233420D}"/>
                  </a:ext>
                </a:extLst>
              </p:cNvPr>
              <p:cNvSpPr txBox="1"/>
              <p:nvPr/>
            </p:nvSpPr>
            <p:spPr>
              <a:xfrm>
                <a:off x="9052378" y="1513491"/>
                <a:ext cx="3818165" cy="136479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zh-CN" altLang="en-US" sz="4000" dirty="0"/>
              </a:p>
            </p:txBody>
          </p:sp>
        </mc:Choice>
        <mc:Fallback xmlns="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CDA044E8-5D56-4255-A3D1-03C5D23342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2378" y="1513491"/>
                <a:ext cx="3818165" cy="136479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0BFEA35B-7F52-445E-931C-37193D831F60}"/>
              </a:ext>
            </a:extLst>
          </p:cNvPr>
          <p:cNvCxnSpPr>
            <a:cxnSpLocks/>
          </p:cNvCxnSpPr>
          <p:nvPr/>
        </p:nvCxnSpPr>
        <p:spPr>
          <a:xfrm flipH="1" flipV="1">
            <a:off x="-3131720" y="1666875"/>
            <a:ext cx="685800" cy="1600201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A75EC539-2263-4043-8460-EC1875B8144A}"/>
                  </a:ext>
                </a:extLst>
              </p:cNvPr>
              <p:cNvSpPr txBox="1"/>
              <p:nvPr/>
            </p:nvSpPr>
            <p:spPr>
              <a:xfrm>
                <a:off x="-2268939" y="4500261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A75EC539-2263-4043-8460-EC1875B814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268939" y="4500261"/>
                <a:ext cx="817395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1695D45E-F6E2-4AAE-B634-8A097200F445}"/>
                  </a:ext>
                </a:extLst>
              </p:cNvPr>
              <p:cNvSpPr txBox="1"/>
              <p:nvPr/>
            </p:nvSpPr>
            <p:spPr>
              <a:xfrm>
                <a:off x="-4373964" y="2376186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1695D45E-F6E2-4AAE-B634-8A097200F4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373964" y="2376186"/>
                <a:ext cx="817395" cy="5539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2F7A9ADE-9FBA-4B39-9CA6-1CB4BBF20006}"/>
                  </a:ext>
                </a:extLst>
              </p:cNvPr>
              <p:cNvSpPr txBox="1"/>
              <p:nvPr/>
            </p:nvSpPr>
            <p:spPr>
              <a:xfrm>
                <a:off x="-3440514" y="3023886"/>
                <a:ext cx="817395" cy="5638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∥</m:t>
                          </m:r>
                        </m:sub>
                      </m:sSub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2F7A9ADE-9FBA-4B39-9CA6-1CB4BBF200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440514" y="3023886"/>
                <a:ext cx="817395" cy="56387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本框 48">
                <a:extLst>
                  <a:ext uri="{FF2B5EF4-FFF2-40B4-BE49-F238E27FC236}">
                    <a16:creationId xmlns:a16="http://schemas.microsoft.com/office/drawing/2014/main" id="{718E9FC1-1CD0-4638-88EC-26973FD35916}"/>
                  </a:ext>
                </a:extLst>
              </p:cNvPr>
              <p:cNvSpPr txBox="1"/>
              <p:nvPr/>
            </p:nvSpPr>
            <p:spPr>
              <a:xfrm>
                <a:off x="-1421214" y="2919111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⊥</m:t>
                          </m:r>
                        </m:sub>
                      </m:sSub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49" name="文本框 48">
                <a:extLst>
                  <a:ext uri="{FF2B5EF4-FFF2-40B4-BE49-F238E27FC236}">
                    <a16:creationId xmlns:a16="http://schemas.microsoft.com/office/drawing/2014/main" id="{718E9FC1-1CD0-4638-88EC-26973FD359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421214" y="2919111"/>
                <a:ext cx="817395" cy="55399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文本框 49">
                <a:extLst>
                  <a:ext uri="{FF2B5EF4-FFF2-40B4-BE49-F238E27FC236}">
                    <a16:creationId xmlns:a16="http://schemas.microsoft.com/office/drawing/2014/main" id="{B096BAD0-D2D9-4D30-A559-02558193BBB2}"/>
                  </a:ext>
                </a:extLst>
              </p:cNvPr>
              <p:cNvSpPr txBox="1"/>
              <p:nvPr/>
            </p:nvSpPr>
            <p:spPr>
              <a:xfrm>
                <a:off x="-3292877" y="1142699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⊥</m:t>
                          </m:r>
                        </m:sub>
                      </m:sSub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50" name="文本框 49">
                <a:extLst>
                  <a:ext uri="{FF2B5EF4-FFF2-40B4-BE49-F238E27FC236}">
                    <a16:creationId xmlns:a16="http://schemas.microsoft.com/office/drawing/2014/main" id="{B096BAD0-D2D9-4D30-A559-02558193BB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292877" y="1142699"/>
                <a:ext cx="817395" cy="55399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文本框 56">
                <a:extLst>
                  <a:ext uri="{FF2B5EF4-FFF2-40B4-BE49-F238E27FC236}">
                    <a16:creationId xmlns:a16="http://schemas.microsoft.com/office/drawing/2014/main" id="{1C697C5D-AB99-4B27-95C4-3DC4F34D3B4B}"/>
                  </a:ext>
                </a:extLst>
              </p:cNvPr>
              <p:cNvSpPr txBox="1"/>
              <p:nvPr/>
            </p:nvSpPr>
            <p:spPr>
              <a:xfrm>
                <a:off x="7755164" y="3056497"/>
                <a:ext cx="6677479" cy="139935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′×</m:t>
                          </m:r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  <m:t>′×</m:t>
                              </m:r>
                              <m:r>
                                <a:rPr lang="en-US" altLang="zh-CN" sz="4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zh-CN" altLang="en-US" sz="4000" dirty="0"/>
              </a:p>
            </p:txBody>
          </p:sp>
        </mc:Choice>
        <mc:Fallback xmlns="">
          <p:sp>
            <p:nvSpPr>
              <p:cNvPr id="57" name="文本框 56">
                <a:extLst>
                  <a:ext uri="{FF2B5EF4-FFF2-40B4-BE49-F238E27FC236}">
                    <a16:creationId xmlns:a16="http://schemas.microsoft.com/office/drawing/2014/main" id="{1C697C5D-AB99-4B27-95C4-3DC4F34D3B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5164" y="3056497"/>
                <a:ext cx="6677479" cy="139935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直接连接符 65">
            <a:extLst>
              <a:ext uri="{FF2B5EF4-FFF2-40B4-BE49-F238E27FC236}">
                <a16:creationId xmlns:a16="http://schemas.microsoft.com/office/drawing/2014/main" id="{DB4E29C5-9A29-414C-AF2F-CC1997FB13A0}"/>
              </a:ext>
            </a:extLst>
          </p:cNvPr>
          <p:cNvCxnSpPr>
            <a:cxnSpLocks/>
          </p:cNvCxnSpPr>
          <p:nvPr/>
        </p:nvCxnSpPr>
        <p:spPr>
          <a:xfrm>
            <a:off x="-2583080" y="3443605"/>
            <a:ext cx="260985" cy="4254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>
            <a:extLst>
              <a:ext uri="{FF2B5EF4-FFF2-40B4-BE49-F238E27FC236}">
                <a16:creationId xmlns:a16="http://schemas.microsoft.com/office/drawing/2014/main" id="{A0B00BD9-15B5-40F7-B44A-77B5D8D1DB27}"/>
              </a:ext>
            </a:extLst>
          </p:cNvPr>
          <p:cNvCxnSpPr>
            <a:cxnSpLocks/>
          </p:cNvCxnSpPr>
          <p:nvPr/>
        </p:nvCxnSpPr>
        <p:spPr>
          <a:xfrm flipH="1">
            <a:off x="-2331619" y="3312319"/>
            <a:ext cx="149224" cy="17145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文本框 148">
                <a:extLst>
                  <a:ext uri="{FF2B5EF4-FFF2-40B4-BE49-F238E27FC236}">
                    <a16:creationId xmlns:a16="http://schemas.microsoft.com/office/drawing/2014/main" id="{87B439FF-EFE2-4127-9320-54D4935F5573}"/>
                  </a:ext>
                </a:extLst>
              </p:cNvPr>
              <p:cNvSpPr txBox="1"/>
              <p:nvPr/>
            </p:nvSpPr>
            <p:spPr>
              <a:xfrm>
                <a:off x="2286510" y="12029464"/>
                <a:ext cx="13427643" cy="213334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𝑇𝑅</m:t>
                      </m:r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CN" sz="36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altLang="zh-CN" sz="36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3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600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altLang="zh-CN" sz="36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CN" sz="36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6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zh-CN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en-US" altLang="zh-CN" sz="36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149" name="文本框 148">
                <a:extLst>
                  <a:ext uri="{FF2B5EF4-FFF2-40B4-BE49-F238E27FC236}">
                    <a16:creationId xmlns:a16="http://schemas.microsoft.com/office/drawing/2014/main" id="{87B439FF-EFE2-4127-9320-54D4935F55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510" y="12029464"/>
                <a:ext cx="13427643" cy="213334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9" name="直接连接符 158">
            <a:extLst>
              <a:ext uri="{FF2B5EF4-FFF2-40B4-BE49-F238E27FC236}">
                <a16:creationId xmlns:a16="http://schemas.microsoft.com/office/drawing/2014/main" id="{66C69FC8-CEC4-48B6-A03C-ECFC677C6A76}"/>
              </a:ext>
            </a:extLst>
          </p:cNvPr>
          <p:cNvCxnSpPr>
            <a:cxnSpLocks/>
          </p:cNvCxnSpPr>
          <p:nvPr/>
        </p:nvCxnSpPr>
        <p:spPr>
          <a:xfrm flipH="1">
            <a:off x="5719059" y="3757404"/>
            <a:ext cx="902065" cy="0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文本框 114">
                <a:extLst>
                  <a:ext uri="{FF2B5EF4-FFF2-40B4-BE49-F238E27FC236}">
                    <a16:creationId xmlns:a16="http://schemas.microsoft.com/office/drawing/2014/main" id="{BC593C47-DB1B-48E9-B2D0-9729FA6AFC3F}"/>
                  </a:ext>
                </a:extLst>
              </p:cNvPr>
              <p:cNvSpPr txBox="1"/>
              <p:nvPr/>
            </p:nvSpPr>
            <p:spPr>
              <a:xfrm>
                <a:off x="5557628" y="1745218"/>
                <a:ext cx="1082675" cy="7337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115" name="文本框 114">
                <a:extLst>
                  <a:ext uri="{FF2B5EF4-FFF2-40B4-BE49-F238E27FC236}">
                    <a16:creationId xmlns:a16="http://schemas.microsoft.com/office/drawing/2014/main" id="{BC593C47-DB1B-48E9-B2D0-9729FA6AFC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7628" y="1745218"/>
                <a:ext cx="1082675" cy="73379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文本框 115">
                <a:extLst>
                  <a:ext uri="{FF2B5EF4-FFF2-40B4-BE49-F238E27FC236}">
                    <a16:creationId xmlns:a16="http://schemas.microsoft.com/office/drawing/2014/main" id="{98DB8689-C01C-4B03-943B-1DDBC1809111}"/>
                  </a:ext>
                </a:extLst>
              </p:cNvPr>
              <p:cNvSpPr txBox="1"/>
              <p:nvPr/>
            </p:nvSpPr>
            <p:spPr>
              <a:xfrm>
                <a:off x="6369439" y="1853298"/>
                <a:ext cx="1082675" cy="7337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zh-CN" altLang="en-US" sz="3000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116" name="文本框 115">
                <a:extLst>
                  <a:ext uri="{FF2B5EF4-FFF2-40B4-BE49-F238E27FC236}">
                    <a16:creationId xmlns:a16="http://schemas.microsoft.com/office/drawing/2014/main" id="{98DB8689-C01C-4B03-943B-1DDBC18091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9439" y="1853298"/>
                <a:ext cx="1082675" cy="73379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文本框 116">
                <a:extLst>
                  <a:ext uri="{FF2B5EF4-FFF2-40B4-BE49-F238E27FC236}">
                    <a16:creationId xmlns:a16="http://schemas.microsoft.com/office/drawing/2014/main" id="{A31F3CD0-1729-47BD-8E2A-F70C582A622C}"/>
                  </a:ext>
                </a:extLst>
              </p:cNvPr>
              <p:cNvSpPr txBox="1"/>
              <p:nvPr/>
            </p:nvSpPr>
            <p:spPr>
              <a:xfrm>
                <a:off x="6486028" y="3517744"/>
                <a:ext cx="1082675" cy="7337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zh-CN" altLang="en-US" sz="30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117" name="文本框 116">
                <a:extLst>
                  <a:ext uri="{FF2B5EF4-FFF2-40B4-BE49-F238E27FC236}">
                    <a16:creationId xmlns:a16="http://schemas.microsoft.com/office/drawing/2014/main" id="{A31F3CD0-1729-47BD-8E2A-F70C582A62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6028" y="3517744"/>
                <a:ext cx="1082675" cy="733794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文本框 118">
                <a:extLst>
                  <a:ext uri="{FF2B5EF4-FFF2-40B4-BE49-F238E27FC236}">
                    <a16:creationId xmlns:a16="http://schemas.microsoft.com/office/drawing/2014/main" id="{BB582364-B853-43F5-A271-02939B028314}"/>
                  </a:ext>
                </a:extLst>
              </p:cNvPr>
              <p:cNvSpPr txBox="1"/>
              <p:nvPr/>
            </p:nvSpPr>
            <p:spPr>
              <a:xfrm>
                <a:off x="4965527" y="1907006"/>
                <a:ext cx="1082675" cy="7337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zh-CN" altLang="en-US" sz="30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119" name="文本框 118">
                <a:extLst>
                  <a:ext uri="{FF2B5EF4-FFF2-40B4-BE49-F238E27FC236}">
                    <a16:creationId xmlns:a16="http://schemas.microsoft.com/office/drawing/2014/main" id="{BB582364-B853-43F5-A271-02939B0283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5527" y="1907006"/>
                <a:ext cx="1082675" cy="733794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文本框 119">
                <a:extLst>
                  <a:ext uri="{FF2B5EF4-FFF2-40B4-BE49-F238E27FC236}">
                    <a16:creationId xmlns:a16="http://schemas.microsoft.com/office/drawing/2014/main" id="{6361B1BD-CAB0-40EF-9FE1-028D7A5A9920}"/>
                  </a:ext>
                </a:extLst>
              </p:cNvPr>
              <p:cNvSpPr txBox="1"/>
              <p:nvPr/>
            </p:nvSpPr>
            <p:spPr>
              <a:xfrm>
                <a:off x="4447370" y="4014531"/>
                <a:ext cx="1082675" cy="7337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zh-CN" altLang="en-US" sz="30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120" name="文本框 119">
                <a:extLst>
                  <a:ext uri="{FF2B5EF4-FFF2-40B4-BE49-F238E27FC236}">
                    <a16:creationId xmlns:a16="http://schemas.microsoft.com/office/drawing/2014/main" id="{6361B1BD-CAB0-40EF-9FE1-028D7A5A99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7370" y="4014531"/>
                <a:ext cx="1082675" cy="733794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文本框 120">
                <a:extLst>
                  <a:ext uri="{FF2B5EF4-FFF2-40B4-BE49-F238E27FC236}">
                    <a16:creationId xmlns:a16="http://schemas.microsoft.com/office/drawing/2014/main" id="{E3E8DFF9-5282-4799-AB75-99ED14A1E802}"/>
                  </a:ext>
                </a:extLst>
              </p:cNvPr>
              <p:cNvSpPr txBox="1"/>
              <p:nvPr/>
            </p:nvSpPr>
            <p:spPr>
              <a:xfrm>
                <a:off x="5052501" y="3128923"/>
                <a:ext cx="1082675" cy="7337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zh-CN" altLang="en-US" sz="3000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121" name="文本框 120">
                <a:extLst>
                  <a:ext uri="{FF2B5EF4-FFF2-40B4-BE49-F238E27FC236}">
                    <a16:creationId xmlns:a16="http://schemas.microsoft.com/office/drawing/2014/main" id="{E3E8DFF9-5282-4799-AB75-99ED14A1E8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2501" y="3128923"/>
                <a:ext cx="1082675" cy="733794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1" name="组合 70">
            <a:extLst>
              <a:ext uri="{FF2B5EF4-FFF2-40B4-BE49-F238E27FC236}">
                <a16:creationId xmlns:a16="http://schemas.microsoft.com/office/drawing/2014/main" id="{249725D9-3DF2-402F-8E51-61F5B8E5C58D}"/>
              </a:ext>
            </a:extLst>
          </p:cNvPr>
          <p:cNvGrpSpPr/>
          <p:nvPr/>
        </p:nvGrpSpPr>
        <p:grpSpPr>
          <a:xfrm>
            <a:off x="4469493" y="1645982"/>
            <a:ext cx="3500368" cy="3874889"/>
            <a:chOff x="5247856" y="1668237"/>
            <a:chExt cx="2642700" cy="2925454"/>
          </a:xfrm>
        </p:grpSpPr>
        <p:cxnSp>
          <p:nvCxnSpPr>
            <p:cNvPr id="138" name="直接箭头连接符 137">
              <a:extLst>
                <a:ext uri="{FF2B5EF4-FFF2-40B4-BE49-F238E27FC236}">
                  <a16:creationId xmlns:a16="http://schemas.microsoft.com/office/drawing/2014/main" id="{A1FF9E5E-5AFE-4A67-95FE-5CB8F3A405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22043" y="1668237"/>
              <a:ext cx="0" cy="213359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直接箭头连接符 150">
              <a:extLst>
                <a:ext uri="{FF2B5EF4-FFF2-40B4-BE49-F238E27FC236}">
                  <a16:creationId xmlns:a16="http://schemas.microsoft.com/office/drawing/2014/main" id="{8983F1EE-1D71-4A4D-9E7D-358735569B2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12518" y="3792311"/>
              <a:ext cx="2078038" cy="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直接箭头连接符 151">
              <a:extLst>
                <a:ext uri="{FF2B5EF4-FFF2-40B4-BE49-F238E27FC236}">
                  <a16:creationId xmlns:a16="http://schemas.microsoft.com/office/drawing/2014/main" id="{1F2F51E5-43AD-4E6F-97DC-3C89E52DCC0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47856" y="3801838"/>
              <a:ext cx="564662" cy="79185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1" name="直接箭头连接符 60">
            <a:extLst>
              <a:ext uri="{FF2B5EF4-FFF2-40B4-BE49-F238E27FC236}">
                <a16:creationId xmlns:a16="http://schemas.microsoft.com/office/drawing/2014/main" id="{90E9C1DA-D6EA-42BE-8B01-43CB1EBE386C}"/>
              </a:ext>
            </a:extLst>
          </p:cNvPr>
          <p:cNvCxnSpPr>
            <a:cxnSpLocks/>
          </p:cNvCxnSpPr>
          <p:nvPr/>
        </p:nvCxnSpPr>
        <p:spPr>
          <a:xfrm flipH="1" flipV="1">
            <a:off x="5504584" y="2489468"/>
            <a:ext cx="260326" cy="1076598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平行四边形 28">
            <a:extLst>
              <a:ext uri="{FF2B5EF4-FFF2-40B4-BE49-F238E27FC236}">
                <a16:creationId xmlns:a16="http://schemas.microsoft.com/office/drawing/2014/main" id="{A35593C1-E157-4C7B-9609-213A96DCA80A}"/>
              </a:ext>
            </a:extLst>
          </p:cNvPr>
          <p:cNvSpPr/>
          <p:nvPr/>
        </p:nvSpPr>
        <p:spPr>
          <a:xfrm rot="1056432" flipH="1">
            <a:off x="5178360" y="3269184"/>
            <a:ext cx="1202852" cy="688288"/>
          </a:xfrm>
          <a:prstGeom prst="parallelogram">
            <a:avLst>
              <a:gd name="adj" fmla="val 63518"/>
            </a:avLst>
          </a:prstGeom>
          <a:noFill/>
          <a:ln w="25400">
            <a:solidFill>
              <a:schemeClr val="accent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153" name="直接连接符 152">
            <a:extLst>
              <a:ext uri="{FF2B5EF4-FFF2-40B4-BE49-F238E27FC236}">
                <a16:creationId xmlns:a16="http://schemas.microsoft.com/office/drawing/2014/main" id="{FAE6AA25-1AA7-40F2-B5AB-6640276AB5B7}"/>
              </a:ext>
            </a:extLst>
          </p:cNvPr>
          <p:cNvCxnSpPr>
            <a:cxnSpLocks/>
          </p:cNvCxnSpPr>
          <p:nvPr/>
        </p:nvCxnSpPr>
        <p:spPr>
          <a:xfrm>
            <a:off x="6633742" y="2403021"/>
            <a:ext cx="0" cy="1348074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直接连接符 153">
            <a:extLst>
              <a:ext uri="{FF2B5EF4-FFF2-40B4-BE49-F238E27FC236}">
                <a16:creationId xmlns:a16="http://schemas.microsoft.com/office/drawing/2014/main" id="{25E0F015-C676-4E82-AD77-97254CE1FCF0}"/>
              </a:ext>
            </a:extLst>
          </p:cNvPr>
          <p:cNvCxnSpPr>
            <a:cxnSpLocks/>
          </p:cNvCxnSpPr>
          <p:nvPr/>
        </p:nvCxnSpPr>
        <p:spPr>
          <a:xfrm flipH="1">
            <a:off x="5241746" y="3763712"/>
            <a:ext cx="457383" cy="681280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直接连接符 172">
            <a:extLst>
              <a:ext uri="{FF2B5EF4-FFF2-40B4-BE49-F238E27FC236}">
                <a16:creationId xmlns:a16="http://schemas.microsoft.com/office/drawing/2014/main" id="{CA0BF512-3AD1-4D0E-A8EA-8A4887B278EE}"/>
              </a:ext>
            </a:extLst>
          </p:cNvPr>
          <p:cNvCxnSpPr>
            <a:cxnSpLocks/>
          </p:cNvCxnSpPr>
          <p:nvPr/>
        </p:nvCxnSpPr>
        <p:spPr>
          <a:xfrm flipH="1">
            <a:off x="6173630" y="3770020"/>
            <a:ext cx="448913" cy="668662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直接连接符 180">
            <a:extLst>
              <a:ext uri="{FF2B5EF4-FFF2-40B4-BE49-F238E27FC236}">
                <a16:creationId xmlns:a16="http://schemas.microsoft.com/office/drawing/2014/main" id="{8A2343E3-73CD-4B40-B1F2-29557D1A9AB8}"/>
              </a:ext>
            </a:extLst>
          </p:cNvPr>
          <p:cNvCxnSpPr>
            <a:cxnSpLocks/>
          </p:cNvCxnSpPr>
          <p:nvPr/>
        </p:nvCxnSpPr>
        <p:spPr>
          <a:xfrm>
            <a:off x="5775836" y="3574468"/>
            <a:ext cx="0" cy="1255319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直接连接符 182">
            <a:extLst>
              <a:ext uri="{FF2B5EF4-FFF2-40B4-BE49-F238E27FC236}">
                <a16:creationId xmlns:a16="http://schemas.microsoft.com/office/drawing/2014/main" id="{2E3ED67D-BC43-4128-BE79-2CF62B94B3D2}"/>
              </a:ext>
            </a:extLst>
          </p:cNvPr>
          <p:cNvCxnSpPr>
            <a:cxnSpLocks/>
          </p:cNvCxnSpPr>
          <p:nvPr/>
        </p:nvCxnSpPr>
        <p:spPr>
          <a:xfrm flipH="1">
            <a:off x="4943160" y="4836094"/>
            <a:ext cx="826366" cy="0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直接连接符 184">
            <a:extLst>
              <a:ext uri="{FF2B5EF4-FFF2-40B4-BE49-F238E27FC236}">
                <a16:creationId xmlns:a16="http://schemas.microsoft.com/office/drawing/2014/main" id="{D97E2F78-E11D-48DF-B8F5-393406995A9E}"/>
              </a:ext>
            </a:extLst>
          </p:cNvPr>
          <p:cNvCxnSpPr>
            <a:cxnSpLocks/>
          </p:cNvCxnSpPr>
          <p:nvPr/>
        </p:nvCxnSpPr>
        <p:spPr>
          <a:xfrm flipH="1">
            <a:off x="5789723" y="4451299"/>
            <a:ext cx="258335" cy="384796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直接箭头连接符 191">
            <a:extLst>
              <a:ext uri="{FF2B5EF4-FFF2-40B4-BE49-F238E27FC236}">
                <a16:creationId xmlns:a16="http://schemas.microsoft.com/office/drawing/2014/main" id="{5F237020-9289-49C4-B081-A7447344E9DD}"/>
              </a:ext>
            </a:extLst>
          </p:cNvPr>
          <p:cNvCxnSpPr>
            <a:cxnSpLocks/>
          </p:cNvCxnSpPr>
          <p:nvPr/>
        </p:nvCxnSpPr>
        <p:spPr>
          <a:xfrm flipV="1">
            <a:off x="5782140" y="2169856"/>
            <a:ext cx="0" cy="1429848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箭头连接符 63">
            <a:extLst>
              <a:ext uri="{FF2B5EF4-FFF2-40B4-BE49-F238E27FC236}">
                <a16:creationId xmlns:a16="http://schemas.microsoft.com/office/drawing/2014/main" id="{A0ED33BC-48FF-417A-9B5A-52E060BB15AC}"/>
              </a:ext>
            </a:extLst>
          </p:cNvPr>
          <p:cNvCxnSpPr>
            <a:cxnSpLocks/>
          </p:cNvCxnSpPr>
          <p:nvPr/>
        </p:nvCxnSpPr>
        <p:spPr>
          <a:xfrm>
            <a:off x="5790044" y="3601860"/>
            <a:ext cx="1020322" cy="294323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箭头连接符 58">
            <a:extLst>
              <a:ext uri="{FF2B5EF4-FFF2-40B4-BE49-F238E27FC236}">
                <a16:creationId xmlns:a16="http://schemas.microsoft.com/office/drawing/2014/main" id="{66F34A67-7A47-477F-AF01-549CDF7BF380}"/>
              </a:ext>
            </a:extLst>
          </p:cNvPr>
          <p:cNvCxnSpPr>
            <a:cxnSpLocks/>
          </p:cNvCxnSpPr>
          <p:nvPr/>
        </p:nvCxnSpPr>
        <p:spPr>
          <a:xfrm flipH="1">
            <a:off x="5085443" y="3612647"/>
            <a:ext cx="688903" cy="885874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箭头连接符 54">
            <a:extLst>
              <a:ext uri="{FF2B5EF4-FFF2-40B4-BE49-F238E27FC236}">
                <a16:creationId xmlns:a16="http://schemas.microsoft.com/office/drawing/2014/main" id="{F2ECC6BB-839B-493A-8077-5989DE1BECC5}"/>
              </a:ext>
            </a:extLst>
          </p:cNvPr>
          <p:cNvCxnSpPr>
            <a:cxnSpLocks/>
          </p:cNvCxnSpPr>
          <p:nvPr/>
        </p:nvCxnSpPr>
        <p:spPr>
          <a:xfrm flipV="1">
            <a:off x="5782140" y="2403021"/>
            <a:ext cx="852703" cy="1196682"/>
          </a:xfrm>
          <a:prstGeom prst="straightConnector1">
            <a:avLst/>
          </a:prstGeom>
          <a:ln w="38100">
            <a:solidFill>
              <a:schemeClr val="accent5"/>
            </a:solidFill>
            <a:headEnd type="oval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4" name="文本框 243">
                <a:extLst>
                  <a:ext uri="{FF2B5EF4-FFF2-40B4-BE49-F238E27FC236}">
                    <a16:creationId xmlns:a16="http://schemas.microsoft.com/office/drawing/2014/main" id="{2C9B4133-D8C1-466B-B788-BDC0B059B93D}"/>
                  </a:ext>
                </a:extLst>
              </p:cNvPr>
              <p:cNvSpPr txBox="1"/>
              <p:nvPr/>
            </p:nvSpPr>
            <p:spPr>
              <a:xfrm>
                <a:off x="7276647" y="4342007"/>
                <a:ext cx="1082675" cy="7337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244" name="文本框 243">
                <a:extLst>
                  <a:ext uri="{FF2B5EF4-FFF2-40B4-BE49-F238E27FC236}">
                    <a16:creationId xmlns:a16="http://schemas.microsoft.com/office/drawing/2014/main" id="{2C9B4133-D8C1-466B-B788-BDC0B059B9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6647" y="4342007"/>
                <a:ext cx="1082675" cy="733794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5" name="文本框 244">
                <a:extLst>
                  <a:ext uri="{FF2B5EF4-FFF2-40B4-BE49-F238E27FC236}">
                    <a16:creationId xmlns:a16="http://schemas.microsoft.com/office/drawing/2014/main" id="{FB52F7EA-7081-42A9-A980-67DEB571B636}"/>
                  </a:ext>
                </a:extLst>
              </p:cNvPr>
              <p:cNvSpPr txBox="1"/>
              <p:nvPr/>
            </p:nvSpPr>
            <p:spPr>
              <a:xfrm>
                <a:off x="4306377" y="5114349"/>
                <a:ext cx="1082675" cy="7337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245" name="文本框 244">
                <a:extLst>
                  <a:ext uri="{FF2B5EF4-FFF2-40B4-BE49-F238E27FC236}">
                    <a16:creationId xmlns:a16="http://schemas.microsoft.com/office/drawing/2014/main" id="{FB52F7EA-7081-42A9-A980-67DEB571B6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6377" y="5114349"/>
                <a:ext cx="1082675" cy="733794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6" name="文本框 245">
                <a:extLst>
                  <a:ext uri="{FF2B5EF4-FFF2-40B4-BE49-F238E27FC236}">
                    <a16:creationId xmlns:a16="http://schemas.microsoft.com/office/drawing/2014/main" id="{1E6E70C3-BE3B-40B7-8EDE-1273A1028050}"/>
                  </a:ext>
                </a:extLst>
              </p:cNvPr>
              <p:cNvSpPr txBox="1"/>
              <p:nvPr/>
            </p:nvSpPr>
            <p:spPr>
              <a:xfrm>
                <a:off x="4365140" y="1381389"/>
                <a:ext cx="1082675" cy="7337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246" name="文本框 245">
                <a:extLst>
                  <a:ext uri="{FF2B5EF4-FFF2-40B4-BE49-F238E27FC236}">
                    <a16:creationId xmlns:a16="http://schemas.microsoft.com/office/drawing/2014/main" id="{1E6E70C3-BE3B-40B7-8EDE-1273A10280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5140" y="1381389"/>
                <a:ext cx="1082675" cy="733794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0" name="文本框 249">
                <a:extLst>
                  <a:ext uri="{FF2B5EF4-FFF2-40B4-BE49-F238E27FC236}">
                    <a16:creationId xmlns:a16="http://schemas.microsoft.com/office/drawing/2014/main" id="{639F211C-DCF3-4C1C-8549-EFD571860250}"/>
                  </a:ext>
                </a:extLst>
              </p:cNvPr>
              <p:cNvSpPr txBox="1"/>
              <p:nvPr/>
            </p:nvSpPr>
            <p:spPr>
              <a:xfrm>
                <a:off x="7421334" y="4634062"/>
                <a:ext cx="6677479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zh-CN" altLang="en-US" sz="4000" dirty="0"/>
              </a:p>
            </p:txBody>
          </p:sp>
        </mc:Choice>
        <mc:Fallback xmlns="">
          <p:sp>
            <p:nvSpPr>
              <p:cNvPr id="250" name="文本框 249">
                <a:extLst>
                  <a:ext uri="{FF2B5EF4-FFF2-40B4-BE49-F238E27FC236}">
                    <a16:creationId xmlns:a16="http://schemas.microsoft.com/office/drawing/2014/main" id="{639F211C-DCF3-4C1C-8549-EFD5718602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1334" y="4634062"/>
                <a:ext cx="6677479" cy="707886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6" name="文本框 265">
                <a:extLst>
                  <a:ext uri="{FF2B5EF4-FFF2-40B4-BE49-F238E27FC236}">
                    <a16:creationId xmlns:a16="http://schemas.microsoft.com/office/drawing/2014/main" id="{4B1AA201-6315-4469-A51E-C66EC527D498}"/>
                  </a:ext>
                </a:extLst>
              </p:cNvPr>
              <p:cNvSpPr txBox="1"/>
              <p:nvPr/>
            </p:nvSpPr>
            <p:spPr>
              <a:xfrm>
                <a:off x="4357871" y="8803665"/>
                <a:ext cx="1082675" cy="7337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zh-CN" altLang="en-US" sz="30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266" name="文本框 265">
                <a:extLst>
                  <a:ext uri="{FF2B5EF4-FFF2-40B4-BE49-F238E27FC236}">
                    <a16:creationId xmlns:a16="http://schemas.microsoft.com/office/drawing/2014/main" id="{4B1AA201-6315-4469-A51E-C66EC527D4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7871" y="8803665"/>
                <a:ext cx="1082675" cy="733794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7" name="文本框 266">
                <a:extLst>
                  <a:ext uri="{FF2B5EF4-FFF2-40B4-BE49-F238E27FC236}">
                    <a16:creationId xmlns:a16="http://schemas.microsoft.com/office/drawing/2014/main" id="{C66057F1-DF29-4A5E-AC3A-751EDE694B9F}"/>
                  </a:ext>
                </a:extLst>
              </p:cNvPr>
              <p:cNvSpPr txBox="1"/>
              <p:nvPr/>
            </p:nvSpPr>
            <p:spPr>
              <a:xfrm>
                <a:off x="2837370" y="7192927"/>
                <a:ext cx="1082675" cy="7337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zh-CN" altLang="en-US" sz="30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267" name="文本框 266">
                <a:extLst>
                  <a:ext uri="{FF2B5EF4-FFF2-40B4-BE49-F238E27FC236}">
                    <a16:creationId xmlns:a16="http://schemas.microsoft.com/office/drawing/2014/main" id="{C66057F1-DF29-4A5E-AC3A-751EDE694B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7370" y="7192927"/>
                <a:ext cx="1082675" cy="733794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8" name="文本框 267">
                <a:extLst>
                  <a:ext uri="{FF2B5EF4-FFF2-40B4-BE49-F238E27FC236}">
                    <a16:creationId xmlns:a16="http://schemas.microsoft.com/office/drawing/2014/main" id="{1960FA32-F960-445E-A76D-C826441747A5}"/>
                  </a:ext>
                </a:extLst>
              </p:cNvPr>
              <p:cNvSpPr txBox="1"/>
              <p:nvPr/>
            </p:nvSpPr>
            <p:spPr>
              <a:xfrm>
                <a:off x="2101500" y="9256909"/>
                <a:ext cx="1082675" cy="7337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zh-CN" altLang="en-US" sz="30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268" name="文本框 267">
                <a:extLst>
                  <a:ext uri="{FF2B5EF4-FFF2-40B4-BE49-F238E27FC236}">
                    <a16:creationId xmlns:a16="http://schemas.microsoft.com/office/drawing/2014/main" id="{1960FA32-F960-445E-A76D-C826441747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1500" y="9256909"/>
                <a:ext cx="1082675" cy="733794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9" name="文本框 268">
                <a:extLst>
                  <a:ext uri="{FF2B5EF4-FFF2-40B4-BE49-F238E27FC236}">
                    <a16:creationId xmlns:a16="http://schemas.microsoft.com/office/drawing/2014/main" id="{F2259B45-E152-4AAC-8D6C-0008D4461860}"/>
                  </a:ext>
                </a:extLst>
              </p:cNvPr>
              <p:cNvSpPr txBox="1"/>
              <p:nvPr/>
            </p:nvSpPr>
            <p:spPr>
              <a:xfrm>
                <a:off x="2924344" y="8414844"/>
                <a:ext cx="1082675" cy="7337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zh-CN" altLang="en-US" sz="3000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269" name="文本框 268">
                <a:extLst>
                  <a:ext uri="{FF2B5EF4-FFF2-40B4-BE49-F238E27FC236}">
                    <a16:creationId xmlns:a16="http://schemas.microsoft.com/office/drawing/2014/main" id="{F2259B45-E152-4AAC-8D6C-0008D44618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4344" y="8414844"/>
                <a:ext cx="1082675" cy="733794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70" name="组合 269">
            <a:extLst>
              <a:ext uri="{FF2B5EF4-FFF2-40B4-BE49-F238E27FC236}">
                <a16:creationId xmlns:a16="http://schemas.microsoft.com/office/drawing/2014/main" id="{8052D20A-2C9C-4F4F-8A7B-DFD4DD8227CC}"/>
              </a:ext>
            </a:extLst>
          </p:cNvPr>
          <p:cNvGrpSpPr/>
          <p:nvPr/>
        </p:nvGrpSpPr>
        <p:grpSpPr>
          <a:xfrm>
            <a:off x="2341336" y="6931903"/>
            <a:ext cx="3500368" cy="3874889"/>
            <a:chOff x="5247856" y="1668237"/>
            <a:chExt cx="2642700" cy="2925454"/>
          </a:xfrm>
        </p:grpSpPr>
        <p:cxnSp>
          <p:nvCxnSpPr>
            <p:cNvPr id="271" name="直接箭头连接符 270">
              <a:extLst>
                <a:ext uri="{FF2B5EF4-FFF2-40B4-BE49-F238E27FC236}">
                  <a16:creationId xmlns:a16="http://schemas.microsoft.com/office/drawing/2014/main" id="{F207BC33-EB48-41D0-B222-2F6888FA461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22043" y="1668237"/>
              <a:ext cx="0" cy="213359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直接箭头连接符 271">
              <a:extLst>
                <a:ext uri="{FF2B5EF4-FFF2-40B4-BE49-F238E27FC236}">
                  <a16:creationId xmlns:a16="http://schemas.microsoft.com/office/drawing/2014/main" id="{D552AA97-90E7-47BD-ACDC-3D03D811A68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12518" y="3792311"/>
              <a:ext cx="2078038" cy="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直接箭头连接符 272">
              <a:extLst>
                <a:ext uri="{FF2B5EF4-FFF2-40B4-BE49-F238E27FC236}">
                  <a16:creationId xmlns:a16="http://schemas.microsoft.com/office/drawing/2014/main" id="{BECB27D9-8DEE-4A4A-B75A-683468CCAFF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47856" y="3801838"/>
              <a:ext cx="564662" cy="79185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74" name="直接箭头连接符 273">
            <a:extLst>
              <a:ext uri="{FF2B5EF4-FFF2-40B4-BE49-F238E27FC236}">
                <a16:creationId xmlns:a16="http://schemas.microsoft.com/office/drawing/2014/main" id="{BBED9CB7-66C7-43FA-963A-AA06900546EF}"/>
              </a:ext>
            </a:extLst>
          </p:cNvPr>
          <p:cNvCxnSpPr>
            <a:cxnSpLocks/>
          </p:cNvCxnSpPr>
          <p:nvPr/>
        </p:nvCxnSpPr>
        <p:spPr>
          <a:xfrm flipH="1" flipV="1">
            <a:off x="3376427" y="7775389"/>
            <a:ext cx="260326" cy="1076598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5" name="平行四边形 274">
            <a:extLst>
              <a:ext uri="{FF2B5EF4-FFF2-40B4-BE49-F238E27FC236}">
                <a16:creationId xmlns:a16="http://schemas.microsoft.com/office/drawing/2014/main" id="{1BBA4978-34E2-43B6-ABFE-0F260CAECA81}"/>
              </a:ext>
            </a:extLst>
          </p:cNvPr>
          <p:cNvSpPr/>
          <p:nvPr/>
        </p:nvSpPr>
        <p:spPr>
          <a:xfrm rot="1056432" flipH="1">
            <a:off x="3050203" y="8555105"/>
            <a:ext cx="1202852" cy="688288"/>
          </a:xfrm>
          <a:prstGeom prst="parallelogram">
            <a:avLst>
              <a:gd name="adj" fmla="val 63518"/>
            </a:avLst>
          </a:prstGeom>
          <a:noFill/>
          <a:ln w="25400">
            <a:solidFill>
              <a:schemeClr val="accent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283" name="直接箭头连接符 282">
            <a:extLst>
              <a:ext uri="{FF2B5EF4-FFF2-40B4-BE49-F238E27FC236}">
                <a16:creationId xmlns:a16="http://schemas.microsoft.com/office/drawing/2014/main" id="{BC3409D7-87EB-4EB0-B44A-E7149B1AD881}"/>
              </a:ext>
            </a:extLst>
          </p:cNvPr>
          <p:cNvCxnSpPr>
            <a:cxnSpLocks/>
          </p:cNvCxnSpPr>
          <p:nvPr/>
        </p:nvCxnSpPr>
        <p:spPr>
          <a:xfrm>
            <a:off x="3623787" y="8862381"/>
            <a:ext cx="1020322" cy="294323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直接箭头连接符 283">
            <a:extLst>
              <a:ext uri="{FF2B5EF4-FFF2-40B4-BE49-F238E27FC236}">
                <a16:creationId xmlns:a16="http://schemas.microsoft.com/office/drawing/2014/main" id="{CD405305-D883-41D7-B60F-568190D0EEBA}"/>
              </a:ext>
            </a:extLst>
          </p:cNvPr>
          <p:cNvCxnSpPr>
            <a:cxnSpLocks/>
          </p:cNvCxnSpPr>
          <p:nvPr/>
        </p:nvCxnSpPr>
        <p:spPr>
          <a:xfrm flipH="1">
            <a:off x="2957287" y="8855025"/>
            <a:ext cx="688903" cy="885874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6" name="文本框 285">
                <a:extLst>
                  <a:ext uri="{FF2B5EF4-FFF2-40B4-BE49-F238E27FC236}">
                    <a16:creationId xmlns:a16="http://schemas.microsoft.com/office/drawing/2014/main" id="{6AF0B219-BF42-4FF3-85E8-64D06EC3D6B3}"/>
                  </a:ext>
                </a:extLst>
              </p:cNvPr>
              <p:cNvSpPr txBox="1"/>
              <p:nvPr/>
            </p:nvSpPr>
            <p:spPr>
              <a:xfrm>
                <a:off x="5148490" y="9627928"/>
                <a:ext cx="1082675" cy="7337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286" name="文本框 285">
                <a:extLst>
                  <a:ext uri="{FF2B5EF4-FFF2-40B4-BE49-F238E27FC236}">
                    <a16:creationId xmlns:a16="http://schemas.microsoft.com/office/drawing/2014/main" id="{6AF0B219-BF42-4FF3-85E8-64D06EC3D6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8490" y="9627928"/>
                <a:ext cx="1082675" cy="733794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7" name="文本框 286">
                <a:extLst>
                  <a:ext uri="{FF2B5EF4-FFF2-40B4-BE49-F238E27FC236}">
                    <a16:creationId xmlns:a16="http://schemas.microsoft.com/office/drawing/2014/main" id="{811F0D85-876E-4B73-9C46-C5262E00B0A0}"/>
                  </a:ext>
                </a:extLst>
              </p:cNvPr>
              <p:cNvSpPr txBox="1"/>
              <p:nvPr/>
            </p:nvSpPr>
            <p:spPr>
              <a:xfrm>
                <a:off x="2178220" y="10400270"/>
                <a:ext cx="1082675" cy="7337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287" name="文本框 286">
                <a:extLst>
                  <a:ext uri="{FF2B5EF4-FFF2-40B4-BE49-F238E27FC236}">
                    <a16:creationId xmlns:a16="http://schemas.microsoft.com/office/drawing/2014/main" id="{811F0D85-876E-4B73-9C46-C5262E00B0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8220" y="10400270"/>
                <a:ext cx="1082675" cy="733794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8" name="文本框 287">
                <a:extLst>
                  <a:ext uri="{FF2B5EF4-FFF2-40B4-BE49-F238E27FC236}">
                    <a16:creationId xmlns:a16="http://schemas.microsoft.com/office/drawing/2014/main" id="{2A2ACC96-2574-426B-B11D-232F003ECBCF}"/>
                  </a:ext>
                </a:extLst>
              </p:cNvPr>
              <p:cNvSpPr txBox="1"/>
              <p:nvPr/>
            </p:nvSpPr>
            <p:spPr>
              <a:xfrm>
                <a:off x="2236983" y="6667310"/>
                <a:ext cx="1082675" cy="7337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288" name="文本框 287">
                <a:extLst>
                  <a:ext uri="{FF2B5EF4-FFF2-40B4-BE49-F238E27FC236}">
                    <a16:creationId xmlns:a16="http://schemas.microsoft.com/office/drawing/2014/main" id="{2A2ACC96-2574-426B-B11D-232F003ECB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6983" y="6667310"/>
                <a:ext cx="1082675" cy="733794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9" name="文本框 288">
                <a:extLst>
                  <a:ext uri="{FF2B5EF4-FFF2-40B4-BE49-F238E27FC236}">
                    <a16:creationId xmlns:a16="http://schemas.microsoft.com/office/drawing/2014/main" id="{26F9177F-B954-4620-A759-DEB974F65003}"/>
                  </a:ext>
                </a:extLst>
              </p:cNvPr>
              <p:cNvSpPr txBox="1"/>
              <p:nvPr/>
            </p:nvSpPr>
            <p:spPr>
              <a:xfrm>
                <a:off x="9666471" y="8204044"/>
                <a:ext cx="1082675" cy="7337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zh-CN" altLang="en-US" sz="30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289" name="文本框 288">
                <a:extLst>
                  <a:ext uri="{FF2B5EF4-FFF2-40B4-BE49-F238E27FC236}">
                    <a16:creationId xmlns:a16="http://schemas.microsoft.com/office/drawing/2014/main" id="{26F9177F-B954-4620-A759-DEB974F650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6471" y="8204044"/>
                <a:ext cx="1082675" cy="733794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0" name="文本框 289">
                <a:extLst>
                  <a:ext uri="{FF2B5EF4-FFF2-40B4-BE49-F238E27FC236}">
                    <a16:creationId xmlns:a16="http://schemas.microsoft.com/office/drawing/2014/main" id="{584FB3BC-575E-4099-9B06-CD5FCA6CB71E}"/>
                  </a:ext>
                </a:extLst>
              </p:cNvPr>
              <p:cNvSpPr txBox="1"/>
              <p:nvPr/>
            </p:nvSpPr>
            <p:spPr>
              <a:xfrm>
                <a:off x="8145970" y="6593306"/>
                <a:ext cx="1082675" cy="7337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zh-CN" altLang="en-US" sz="30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290" name="文本框 289">
                <a:extLst>
                  <a:ext uri="{FF2B5EF4-FFF2-40B4-BE49-F238E27FC236}">
                    <a16:creationId xmlns:a16="http://schemas.microsoft.com/office/drawing/2014/main" id="{584FB3BC-575E-4099-9B06-CD5FCA6CB7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5970" y="6593306"/>
                <a:ext cx="1082675" cy="733794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1" name="文本框 290">
                <a:extLst>
                  <a:ext uri="{FF2B5EF4-FFF2-40B4-BE49-F238E27FC236}">
                    <a16:creationId xmlns:a16="http://schemas.microsoft.com/office/drawing/2014/main" id="{4B6B0C32-B927-48D2-BBAF-C2E1413DA462}"/>
                  </a:ext>
                </a:extLst>
              </p:cNvPr>
              <p:cNvSpPr txBox="1"/>
              <p:nvPr/>
            </p:nvSpPr>
            <p:spPr>
              <a:xfrm>
                <a:off x="7410100" y="8657288"/>
                <a:ext cx="1082675" cy="7337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zh-CN" altLang="en-US" sz="30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291" name="文本框 290">
                <a:extLst>
                  <a:ext uri="{FF2B5EF4-FFF2-40B4-BE49-F238E27FC236}">
                    <a16:creationId xmlns:a16="http://schemas.microsoft.com/office/drawing/2014/main" id="{4B6B0C32-B927-48D2-BBAF-C2E1413DA4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0100" y="8657288"/>
                <a:ext cx="1082675" cy="733794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2" name="文本框 291">
                <a:extLst>
                  <a:ext uri="{FF2B5EF4-FFF2-40B4-BE49-F238E27FC236}">
                    <a16:creationId xmlns:a16="http://schemas.microsoft.com/office/drawing/2014/main" id="{C1ED7AC8-F57F-482F-87D9-E426ABEEF329}"/>
                  </a:ext>
                </a:extLst>
              </p:cNvPr>
              <p:cNvSpPr txBox="1"/>
              <p:nvPr/>
            </p:nvSpPr>
            <p:spPr>
              <a:xfrm>
                <a:off x="8232944" y="7815223"/>
                <a:ext cx="1082675" cy="7337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zh-CN" altLang="en-US" sz="3000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292" name="文本框 291">
                <a:extLst>
                  <a:ext uri="{FF2B5EF4-FFF2-40B4-BE49-F238E27FC236}">
                    <a16:creationId xmlns:a16="http://schemas.microsoft.com/office/drawing/2014/main" id="{C1ED7AC8-F57F-482F-87D9-E426ABEEF3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2944" y="7815223"/>
                <a:ext cx="1082675" cy="733794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4" name="直接箭头连接符 293">
            <a:extLst>
              <a:ext uri="{FF2B5EF4-FFF2-40B4-BE49-F238E27FC236}">
                <a16:creationId xmlns:a16="http://schemas.microsoft.com/office/drawing/2014/main" id="{299E5CCB-506E-44C4-8D74-49419355B85D}"/>
              </a:ext>
            </a:extLst>
          </p:cNvPr>
          <p:cNvCxnSpPr>
            <a:cxnSpLocks/>
          </p:cNvCxnSpPr>
          <p:nvPr/>
        </p:nvCxnSpPr>
        <p:spPr>
          <a:xfrm flipH="1" flipV="1">
            <a:off x="7772400" y="6978650"/>
            <a:ext cx="638071" cy="2179676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直接箭头连接符 294">
            <a:extLst>
              <a:ext uri="{FF2B5EF4-FFF2-40B4-BE49-F238E27FC236}">
                <a16:creationId xmlns:a16="http://schemas.microsoft.com/office/drawing/2014/main" id="{A93CB0DD-F343-4B2D-9224-D9D80001BF92}"/>
              </a:ext>
            </a:extLst>
          </p:cNvPr>
          <p:cNvCxnSpPr>
            <a:cxnSpLocks/>
          </p:cNvCxnSpPr>
          <p:nvPr/>
        </p:nvCxnSpPr>
        <p:spPr>
          <a:xfrm>
            <a:off x="8397855" y="9145711"/>
            <a:ext cx="2498745" cy="855539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6" name="直接箭头连接符 295">
            <a:extLst>
              <a:ext uri="{FF2B5EF4-FFF2-40B4-BE49-F238E27FC236}">
                <a16:creationId xmlns:a16="http://schemas.microsoft.com/office/drawing/2014/main" id="{845C4563-CD6D-4C82-A4C8-40010EAAF4B2}"/>
              </a:ext>
            </a:extLst>
          </p:cNvPr>
          <p:cNvCxnSpPr>
            <a:cxnSpLocks/>
          </p:cNvCxnSpPr>
          <p:nvPr/>
        </p:nvCxnSpPr>
        <p:spPr>
          <a:xfrm flipH="1">
            <a:off x="7649936" y="9158328"/>
            <a:ext cx="747919" cy="1048843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7" name="直接箭头连接符 296">
            <a:extLst>
              <a:ext uri="{FF2B5EF4-FFF2-40B4-BE49-F238E27FC236}">
                <a16:creationId xmlns:a16="http://schemas.microsoft.com/office/drawing/2014/main" id="{EE303B3E-D07C-4882-A6C3-2900D5DEA120}"/>
              </a:ext>
            </a:extLst>
          </p:cNvPr>
          <p:cNvCxnSpPr>
            <a:cxnSpLocks/>
          </p:cNvCxnSpPr>
          <p:nvPr/>
        </p:nvCxnSpPr>
        <p:spPr>
          <a:xfrm flipH="1" flipV="1">
            <a:off x="8685027" y="7175768"/>
            <a:ext cx="260326" cy="1076598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8" name="平行四边形 297">
            <a:extLst>
              <a:ext uri="{FF2B5EF4-FFF2-40B4-BE49-F238E27FC236}">
                <a16:creationId xmlns:a16="http://schemas.microsoft.com/office/drawing/2014/main" id="{A11CBA7B-A880-47DE-A003-86B6F997B7C2}"/>
              </a:ext>
            </a:extLst>
          </p:cNvPr>
          <p:cNvSpPr/>
          <p:nvPr/>
        </p:nvSpPr>
        <p:spPr>
          <a:xfrm rot="1056432" flipH="1">
            <a:off x="8358803" y="7955484"/>
            <a:ext cx="1202852" cy="688288"/>
          </a:xfrm>
          <a:prstGeom prst="parallelogram">
            <a:avLst>
              <a:gd name="adj" fmla="val 63518"/>
            </a:avLst>
          </a:prstGeom>
          <a:noFill/>
          <a:ln w="25400">
            <a:solidFill>
              <a:schemeClr val="accent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299" name="直接箭头连接符 298">
            <a:extLst>
              <a:ext uri="{FF2B5EF4-FFF2-40B4-BE49-F238E27FC236}">
                <a16:creationId xmlns:a16="http://schemas.microsoft.com/office/drawing/2014/main" id="{8EF0D8EB-F6E3-4583-93FA-AC11E0C87AA7}"/>
              </a:ext>
            </a:extLst>
          </p:cNvPr>
          <p:cNvCxnSpPr>
            <a:cxnSpLocks/>
          </p:cNvCxnSpPr>
          <p:nvPr/>
        </p:nvCxnSpPr>
        <p:spPr>
          <a:xfrm>
            <a:off x="8945087" y="8263413"/>
            <a:ext cx="1020322" cy="294323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直接箭头连接符 299">
            <a:extLst>
              <a:ext uri="{FF2B5EF4-FFF2-40B4-BE49-F238E27FC236}">
                <a16:creationId xmlns:a16="http://schemas.microsoft.com/office/drawing/2014/main" id="{4B942394-7249-4B3C-95A3-7165304184D2}"/>
              </a:ext>
            </a:extLst>
          </p:cNvPr>
          <p:cNvCxnSpPr>
            <a:cxnSpLocks/>
          </p:cNvCxnSpPr>
          <p:nvPr/>
        </p:nvCxnSpPr>
        <p:spPr>
          <a:xfrm flipH="1">
            <a:off x="8265887" y="8255404"/>
            <a:ext cx="688903" cy="885874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1" name="文本框 300">
                <a:extLst>
                  <a:ext uri="{FF2B5EF4-FFF2-40B4-BE49-F238E27FC236}">
                    <a16:creationId xmlns:a16="http://schemas.microsoft.com/office/drawing/2014/main" id="{F60055CB-FCC0-4E0F-B2A6-4880F65C3E9B}"/>
                  </a:ext>
                </a:extLst>
              </p:cNvPr>
              <p:cNvSpPr txBox="1"/>
              <p:nvPr/>
            </p:nvSpPr>
            <p:spPr>
              <a:xfrm>
                <a:off x="10418990" y="9307707"/>
                <a:ext cx="1082675" cy="7337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301" name="文本框 300">
                <a:extLst>
                  <a:ext uri="{FF2B5EF4-FFF2-40B4-BE49-F238E27FC236}">
                    <a16:creationId xmlns:a16="http://schemas.microsoft.com/office/drawing/2014/main" id="{F60055CB-FCC0-4E0F-B2A6-4880F65C3E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18990" y="9307707"/>
                <a:ext cx="1082675" cy="733794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2" name="文本框 301">
                <a:extLst>
                  <a:ext uri="{FF2B5EF4-FFF2-40B4-BE49-F238E27FC236}">
                    <a16:creationId xmlns:a16="http://schemas.microsoft.com/office/drawing/2014/main" id="{96EEDA85-87BE-4943-815F-9604177FE999}"/>
                  </a:ext>
                </a:extLst>
              </p:cNvPr>
              <p:cNvSpPr txBox="1"/>
              <p:nvPr/>
            </p:nvSpPr>
            <p:spPr>
              <a:xfrm>
                <a:off x="7486820" y="9800649"/>
                <a:ext cx="1082675" cy="7337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302" name="文本框 301">
                <a:extLst>
                  <a:ext uri="{FF2B5EF4-FFF2-40B4-BE49-F238E27FC236}">
                    <a16:creationId xmlns:a16="http://schemas.microsoft.com/office/drawing/2014/main" id="{96EEDA85-87BE-4943-815F-9604177FE9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6820" y="9800649"/>
                <a:ext cx="1082675" cy="733794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3" name="文本框 302">
                <a:extLst>
                  <a:ext uri="{FF2B5EF4-FFF2-40B4-BE49-F238E27FC236}">
                    <a16:creationId xmlns:a16="http://schemas.microsoft.com/office/drawing/2014/main" id="{184C0A6B-58D4-4FC9-BB6B-EFFAF0367996}"/>
                  </a:ext>
                </a:extLst>
              </p:cNvPr>
              <p:cNvSpPr txBox="1"/>
              <p:nvPr/>
            </p:nvSpPr>
            <p:spPr>
              <a:xfrm>
                <a:off x="6872483" y="6816989"/>
                <a:ext cx="1082675" cy="7337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303" name="文本框 302">
                <a:extLst>
                  <a:ext uri="{FF2B5EF4-FFF2-40B4-BE49-F238E27FC236}">
                    <a16:creationId xmlns:a16="http://schemas.microsoft.com/office/drawing/2014/main" id="{184C0A6B-58D4-4FC9-BB6B-EFFAF03679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2483" y="6816989"/>
                <a:ext cx="1082675" cy="733794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6" name="文本框 305">
                <a:extLst>
                  <a:ext uri="{FF2B5EF4-FFF2-40B4-BE49-F238E27FC236}">
                    <a16:creationId xmlns:a16="http://schemas.microsoft.com/office/drawing/2014/main" id="{89676529-796C-4E5C-A346-05616C8DDC74}"/>
                  </a:ext>
                </a:extLst>
              </p:cNvPr>
              <p:cNvSpPr txBox="1"/>
              <p:nvPr/>
            </p:nvSpPr>
            <p:spPr>
              <a:xfrm>
                <a:off x="14326464" y="8985094"/>
                <a:ext cx="1082675" cy="7337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zh-CN" altLang="en-US" sz="30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306" name="文本框 305">
                <a:extLst>
                  <a:ext uri="{FF2B5EF4-FFF2-40B4-BE49-F238E27FC236}">
                    <a16:creationId xmlns:a16="http://schemas.microsoft.com/office/drawing/2014/main" id="{89676529-796C-4E5C-A346-05616C8DDC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26464" y="8985094"/>
                <a:ext cx="1082675" cy="733794"/>
              </a:xfrm>
              <a:prstGeom prst="rect">
                <a:avLst/>
              </a:prstGeom>
              <a:blipFill>
                <a:blip r:embed="rId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7" name="文本框 306">
                <a:extLst>
                  <a:ext uri="{FF2B5EF4-FFF2-40B4-BE49-F238E27FC236}">
                    <a16:creationId xmlns:a16="http://schemas.microsoft.com/office/drawing/2014/main" id="{78ABFB3A-B15E-446A-8A47-55EEE4D5E0CC}"/>
                  </a:ext>
                </a:extLst>
              </p:cNvPr>
              <p:cNvSpPr txBox="1"/>
              <p:nvPr/>
            </p:nvSpPr>
            <p:spPr>
              <a:xfrm>
                <a:off x="13123463" y="7679156"/>
                <a:ext cx="1082675" cy="7337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zh-CN" altLang="en-US" sz="30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307" name="文本框 306">
                <a:extLst>
                  <a:ext uri="{FF2B5EF4-FFF2-40B4-BE49-F238E27FC236}">
                    <a16:creationId xmlns:a16="http://schemas.microsoft.com/office/drawing/2014/main" id="{78ABFB3A-B15E-446A-8A47-55EEE4D5E0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23463" y="7679156"/>
                <a:ext cx="1082675" cy="733794"/>
              </a:xfrm>
              <a:prstGeom prst="rect">
                <a:avLst/>
              </a:prstGeom>
              <a:blipFill>
                <a:blip r:embed="rId3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8" name="文本框 307">
                <a:extLst>
                  <a:ext uri="{FF2B5EF4-FFF2-40B4-BE49-F238E27FC236}">
                    <a16:creationId xmlns:a16="http://schemas.microsoft.com/office/drawing/2014/main" id="{12F74D62-7A88-493A-B04C-4DAC7B1BAFAA}"/>
                  </a:ext>
                </a:extLst>
              </p:cNvPr>
              <p:cNvSpPr txBox="1"/>
              <p:nvPr/>
            </p:nvSpPr>
            <p:spPr>
              <a:xfrm>
                <a:off x="12070093" y="9438338"/>
                <a:ext cx="1082675" cy="7337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zh-CN" altLang="en-US" sz="30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308" name="文本框 307">
                <a:extLst>
                  <a:ext uri="{FF2B5EF4-FFF2-40B4-BE49-F238E27FC236}">
                    <a16:creationId xmlns:a16="http://schemas.microsoft.com/office/drawing/2014/main" id="{12F74D62-7A88-493A-B04C-4DAC7B1BAF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70093" y="9438338"/>
                <a:ext cx="1082675" cy="733794"/>
              </a:xfrm>
              <a:prstGeom prst="rect">
                <a:avLst/>
              </a:prstGeom>
              <a:blipFill>
                <a:blip r:embed="rId3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9" name="文本框 308">
                <a:extLst>
                  <a:ext uri="{FF2B5EF4-FFF2-40B4-BE49-F238E27FC236}">
                    <a16:creationId xmlns:a16="http://schemas.microsoft.com/office/drawing/2014/main" id="{02840762-133F-435E-8BC8-251405CDA486}"/>
                  </a:ext>
                </a:extLst>
              </p:cNvPr>
              <p:cNvSpPr txBox="1"/>
              <p:nvPr/>
            </p:nvSpPr>
            <p:spPr>
              <a:xfrm>
                <a:off x="12892937" y="8596273"/>
                <a:ext cx="1082675" cy="7337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zh-CN" altLang="en-US" sz="3000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309" name="文本框 308">
                <a:extLst>
                  <a:ext uri="{FF2B5EF4-FFF2-40B4-BE49-F238E27FC236}">
                    <a16:creationId xmlns:a16="http://schemas.microsoft.com/office/drawing/2014/main" id="{02840762-133F-435E-8BC8-251405CDA4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92937" y="8596273"/>
                <a:ext cx="1082675" cy="733794"/>
              </a:xfrm>
              <a:prstGeom prst="rect">
                <a:avLst/>
              </a:prstGeom>
              <a:blipFill>
                <a:blip r:embed="rId3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0" name="直接箭头连接符 309">
            <a:extLst>
              <a:ext uri="{FF2B5EF4-FFF2-40B4-BE49-F238E27FC236}">
                <a16:creationId xmlns:a16="http://schemas.microsoft.com/office/drawing/2014/main" id="{809BA6AE-3B8B-4DCB-AAD9-811A8EC2D66F}"/>
              </a:ext>
            </a:extLst>
          </p:cNvPr>
          <p:cNvCxnSpPr>
            <a:cxnSpLocks/>
          </p:cNvCxnSpPr>
          <p:nvPr/>
        </p:nvCxnSpPr>
        <p:spPr>
          <a:xfrm flipH="1" flipV="1">
            <a:off x="13099143" y="6832600"/>
            <a:ext cx="504722" cy="2209644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1" name="直接箭头连接符 310">
            <a:extLst>
              <a:ext uri="{FF2B5EF4-FFF2-40B4-BE49-F238E27FC236}">
                <a16:creationId xmlns:a16="http://schemas.microsoft.com/office/drawing/2014/main" id="{F6C52EBD-3B32-4249-B29A-BB1A12D76568}"/>
              </a:ext>
            </a:extLst>
          </p:cNvPr>
          <p:cNvCxnSpPr>
            <a:cxnSpLocks/>
          </p:cNvCxnSpPr>
          <p:nvPr/>
        </p:nvCxnSpPr>
        <p:spPr>
          <a:xfrm>
            <a:off x="13591248" y="9029629"/>
            <a:ext cx="2524145" cy="736671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2" name="直接箭头连接符 311">
            <a:extLst>
              <a:ext uri="{FF2B5EF4-FFF2-40B4-BE49-F238E27FC236}">
                <a16:creationId xmlns:a16="http://schemas.microsoft.com/office/drawing/2014/main" id="{B1D9355F-AC90-423D-84E1-4038B6A13441}"/>
              </a:ext>
            </a:extLst>
          </p:cNvPr>
          <p:cNvCxnSpPr>
            <a:cxnSpLocks/>
          </p:cNvCxnSpPr>
          <p:nvPr/>
        </p:nvCxnSpPr>
        <p:spPr>
          <a:xfrm flipH="1">
            <a:off x="12813393" y="9042246"/>
            <a:ext cx="777856" cy="1035204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直接箭头连接符 312">
            <a:extLst>
              <a:ext uri="{FF2B5EF4-FFF2-40B4-BE49-F238E27FC236}">
                <a16:creationId xmlns:a16="http://schemas.microsoft.com/office/drawing/2014/main" id="{3D87A276-AD48-4AE1-94B7-79B40A6E3BE5}"/>
              </a:ext>
            </a:extLst>
          </p:cNvPr>
          <p:cNvCxnSpPr>
            <a:cxnSpLocks/>
          </p:cNvCxnSpPr>
          <p:nvPr/>
        </p:nvCxnSpPr>
        <p:spPr>
          <a:xfrm flipH="1" flipV="1">
            <a:off x="13345020" y="7956818"/>
            <a:ext cx="260326" cy="1076598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4" name="平行四边形 313">
            <a:extLst>
              <a:ext uri="{FF2B5EF4-FFF2-40B4-BE49-F238E27FC236}">
                <a16:creationId xmlns:a16="http://schemas.microsoft.com/office/drawing/2014/main" id="{EE019FC5-F008-44DE-9247-30DABEB2181B}"/>
              </a:ext>
            </a:extLst>
          </p:cNvPr>
          <p:cNvSpPr/>
          <p:nvPr/>
        </p:nvSpPr>
        <p:spPr>
          <a:xfrm rot="1056432" flipH="1">
            <a:off x="13018796" y="8736534"/>
            <a:ext cx="1202852" cy="688288"/>
          </a:xfrm>
          <a:prstGeom prst="parallelogram">
            <a:avLst>
              <a:gd name="adj" fmla="val 63518"/>
            </a:avLst>
          </a:prstGeom>
          <a:noFill/>
          <a:ln w="25400">
            <a:solidFill>
              <a:schemeClr val="accent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315" name="直接箭头连接符 314">
            <a:extLst>
              <a:ext uri="{FF2B5EF4-FFF2-40B4-BE49-F238E27FC236}">
                <a16:creationId xmlns:a16="http://schemas.microsoft.com/office/drawing/2014/main" id="{AD1B1D6F-771C-4109-A6B8-20D49D34BB00}"/>
              </a:ext>
            </a:extLst>
          </p:cNvPr>
          <p:cNvCxnSpPr>
            <a:cxnSpLocks/>
          </p:cNvCxnSpPr>
          <p:nvPr/>
        </p:nvCxnSpPr>
        <p:spPr>
          <a:xfrm>
            <a:off x="13605080" y="9044463"/>
            <a:ext cx="1020322" cy="294323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6" name="直接箭头连接符 315">
            <a:extLst>
              <a:ext uri="{FF2B5EF4-FFF2-40B4-BE49-F238E27FC236}">
                <a16:creationId xmlns:a16="http://schemas.microsoft.com/office/drawing/2014/main" id="{E469C804-379B-4070-AB04-CF45E815D7B9}"/>
              </a:ext>
            </a:extLst>
          </p:cNvPr>
          <p:cNvCxnSpPr>
            <a:cxnSpLocks/>
          </p:cNvCxnSpPr>
          <p:nvPr/>
        </p:nvCxnSpPr>
        <p:spPr>
          <a:xfrm flipH="1">
            <a:off x="12925880" y="9036454"/>
            <a:ext cx="688903" cy="885874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7" name="文本框 316">
                <a:extLst>
                  <a:ext uri="{FF2B5EF4-FFF2-40B4-BE49-F238E27FC236}">
                    <a16:creationId xmlns:a16="http://schemas.microsoft.com/office/drawing/2014/main" id="{3409A74E-C9E5-4089-863E-55A67EBD0BEE}"/>
                  </a:ext>
                </a:extLst>
              </p:cNvPr>
              <p:cNvSpPr txBox="1"/>
              <p:nvPr/>
            </p:nvSpPr>
            <p:spPr>
              <a:xfrm>
                <a:off x="15580633" y="9191625"/>
                <a:ext cx="1082675" cy="7337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317" name="文本框 316">
                <a:extLst>
                  <a:ext uri="{FF2B5EF4-FFF2-40B4-BE49-F238E27FC236}">
                    <a16:creationId xmlns:a16="http://schemas.microsoft.com/office/drawing/2014/main" id="{3409A74E-C9E5-4089-863E-55A67EBD0B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80633" y="9191625"/>
                <a:ext cx="1082675" cy="733794"/>
              </a:xfrm>
              <a:prstGeom prst="rect">
                <a:avLst/>
              </a:prstGeom>
              <a:blipFill>
                <a:blip r:embed="rId4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8" name="文本框 317">
                <a:extLst>
                  <a:ext uri="{FF2B5EF4-FFF2-40B4-BE49-F238E27FC236}">
                    <a16:creationId xmlns:a16="http://schemas.microsoft.com/office/drawing/2014/main" id="{1484A684-D0E9-4FD1-8E67-D3862EE9E161}"/>
                  </a:ext>
                </a:extLst>
              </p:cNvPr>
              <p:cNvSpPr txBox="1"/>
              <p:nvPr/>
            </p:nvSpPr>
            <p:spPr>
              <a:xfrm>
                <a:off x="12673863" y="9811567"/>
                <a:ext cx="1082675" cy="7337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318" name="文本框 317">
                <a:extLst>
                  <a:ext uri="{FF2B5EF4-FFF2-40B4-BE49-F238E27FC236}">
                    <a16:creationId xmlns:a16="http://schemas.microsoft.com/office/drawing/2014/main" id="{1484A684-D0E9-4FD1-8E67-D3862EE9E1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73863" y="9811567"/>
                <a:ext cx="1082675" cy="733794"/>
              </a:xfrm>
              <a:prstGeom prst="rect">
                <a:avLst/>
              </a:prstGeom>
              <a:blipFill>
                <a:blip r:embed="rId4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9" name="文本框 318">
                <a:extLst>
                  <a:ext uri="{FF2B5EF4-FFF2-40B4-BE49-F238E27FC236}">
                    <a16:creationId xmlns:a16="http://schemas.microsoft.com/office/drawing/2014/main" id="{7BF6D75A-8304-44AA-BB32-81E896156D16}"/>
                  </a:ext>
                </a:extLst>
              </p:cNvPr>
              <p:cNvSpPr txBox="1"/>
              <p:nvPr/>
            </p:nvSpPr>
            <p:spPr>
              <a:xfrm>
                <a:off x="12186526" y="6808857"/>
                <a:ext cx="1082675" cy="7337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319" name="文本框 318">
                <a:extLst>
                  <a:ext uri="{FF2B5EF4-FFF2-40B4-BE49-F238E27FC236}">
                    <a16:creationId xmlns:a16="http://schemas.microsoft.com/office/drawing/2014/main" id="{7BF6D75A-8304-44AA-BB32-81E896156D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86526" y="6808857"/>
                <a:ext cx="1082675" cy="733794"/>
              </a:xfrm>
              <a:prstGeom prst="rect">
                <a:avLst/>
              </a:prstGeom>
              <a:blipFill>
                <a:blip r:embed="rId4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4" name="弧形 323">
            <a:extLst>
              <a:ext uri="{FF2B5EF4-FFF2-40B4-BE49-F238E27FC236}">
                <a16:creationId xmlns:a16="http://schemas.microsoft.com/office/drawing/2014/main" id="{BF43AA9F-2BA3-4B4A-B834-650806DD637E}"/>
              </a:ext>
            </a:extLst>
          </p:cNvPr>
          <p:cNvSpPr/>
          <p:nvPr/>
        </p:nvSpPr>
        <p:spPr>
          <a:xfrm rot="16200000">
            <a:off x="10912388" y="10760305"/>
            <a:ext cx="225108" cy="651319"/>
          </a:xfrm>
          <a:prstGeom prst="arc">
            <a:avLst>
              <a:gd name="adj1" fmla="val 5661660"/>
              <a:gd name="adj2" fmla="val 15949811"/>
            </a:avLst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3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5" name="文本框 324">
                <a:extLst>
                  <a:ext uri="{FF2B5EF4-FFF2-40B4-BE49-F238E27FC236}">
                    <a16:creationId xmlns:a16="http://schemas.microsoft.com/office/drawing/2014/main" id="{E44CBDC2-4C0D-4742-8B60-70E45078E90E}"/>
                  </a:ext>
                </a:extLst>
              </p:cNvPr>
              <p:cNvSpPr txBox="1"/>
              <p:nvPr/>
            </p:nvSpPr>
            <p:spPr>
              <a:xfrm>
                <a:off x="10646771" y="11300278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325" name="文本框 324">
                <a:extLst>
                  <a:ext uri="{FF2B5EF4-FFF2-40B4-BE49-F238E27FC236}">
                    <a16:creationId xmlns:a16="http://schemas.microsoft.com/office/drawing/2014/main" id="{E44CBDC2-4C0D-4742-8B60-70E45078E9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46771" y="11300278"/>
                <a:ext cx="817395" cy="553998"/>
              </a:xfrm>
              <a:prstGeom prst="rect">
                <a:avLst/>
              </a:prstGeom>
              <a:blipFill>
                <a:blip r:embed="rId4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6" name="文本框 325">
                <a:extLst>
                  <a:ext uri="{FF2B5EF4-FFF2-40B4-BE49-F238E27FC236}">
                    <a16:creationId xmlns:a16="http://schemas.microsoft.com/office/drawing/2014/main" id="{05DB5F39-44AD-4072-8511-71885C2D506F}"/>
                  </a:ext>
                </a:extLst>
              </p:cNvPr>
              <p:cNvSpPr txBox="1"/>
              <p:nvPr/>
            </p:nvSpPr>
            <p:spPr>
              <a:xfrm>
                <a:off x="5821363" y="11300278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326" name="文本框 325">
                <a:extLst>
                  <a:ext uri="{FF2B5EF4-FFF2-40B4-BE49-F238E27FC236}">
                    <a16:creationId xmlns:a16="http://schemas.microsoft.com/office/drawing/2014/main" id="{05DB5F39-44AD-4072-8511-71885C2D50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1363" y="11300278"/>
                <a:ext cx="817395" cy="553998"/>
              </a:xfrm>
              <a:prstGeom prst="rect">
                <a:avLst/>
              </a:prstGeom>
              <a:blipFill>
                <a:blip r:embed="rId4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7" name="弧形 326">
            <a:extLst>
              <a:ext uri="{FF2B5EF4-FFF2-40B4-BE49-F238E27FC236}">
                <a16:creationId xmlns:a16="http://schemas.microsoft.com/office/drawing/2014/main" id="{8FD1E7EE-77B0-45CF-A34D-658EC8EA5A31}"/>
              </a:ext>
            </a:extLst>
          </p:cNvPr>
          <p:cNvSpPr/>
          <p:nvPr/>
        </p:nvSpPr>
        <p:spPr>
          <a:xfrm rot="16200000">
            <a:off x="6132199" y="10760305"/>
            <a:ext cx="225108" cy="651319"/>
          </a:xfrm>
          <a:prstGeom prst="arc">
            <a:avLst>
              <a:gd name="adj1" fmla="val 5661660"/>
              <a:gd name="adj2" fmla="val 15949811"/>
            </a:avLst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3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9" name="文本框 328">
                <a:extLst>
                  <a:ext uri="{FF2B5EF4-FFF2-40B4-BE49-F238E27FC236}">
                    <a16:creationId xmlns:a16="http://schemas.microsoft.com/office/drawing/2014/main" id="{65748F55-2196-4DBF-B930-D733DA88C415}"/>
                  </a:ext>
                </a:extLst>
              </p:cNvPr>
              <p:cNvSpPr txBox="1"/>
              <p:nvPr/>
            </p:nvSpPr>
            <p:spPr>
              <a:xfrm>
                <a:off x="590805" y="14801980"/>
                <a:ext cx="16819053" cy="213334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p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p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en-US" altLang="zh-CN" sz="36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zh-CN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en-US" altLang="zh-CN" sz="36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zh-CN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600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altLang="zh-CN" sz="36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36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3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i="1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3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i="1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i="1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i="1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en-US" altLang="zh-CN" sz="36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sz="36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altLang="zh-CN" sz="3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r>
                                  <a:rPr lang="en-US" altLang="zh-CN" sz="3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CN" sz="3600" i="1"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CN" sz="36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i="1"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i="1"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i="1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i="1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i="1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i="1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i="1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sz="3600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  <m:r>
                                        <a:rPr lang="en-US" altLang="zh-CN" sz="3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∙</m:t>
                                      </m:r>
                                      <m:r>
                                        <a:rPr lang="en-US" altLang="zh-CN" sz="3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sz="3600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  <m:r>
                                        <a:rPr lang="en-US" altLang="zh-CN" sz="3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∙</m:t>
                                      </m:r>
                                      <m:r>
                                        <a:rPr lang="en-US" altLang="zh-CN" sz="3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329" name="文本框 328">
                <a:extLst>
                  <a:ext uri="{FF2B5EF4-FFF2-40B4-BE49-F238E27FC236}">
                    <a16:creationId xmlns:a16="http://schemas.microsoft.com/office/drawing/2014/main" id="{65748F55-2196-4DBF-B930-D733DA88C4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805" y="14801980"/>
                <a:ext cx="16819053" cy="2133341"/>
              </a:xfrm>
              <a:prstGeom prst="rect">
                <a:avLst/>
              </a:prstGeom>
              <a:blipFill>
                <a:blip r:embed="rId4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331378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矩形 145">
            <a:extLst>
              <a:ext uri="{FF2B5EF4-FFF2-40B4-BE49-F238E27FC236}">
                <a16:creationId xmlns:a16="http://schemas.microsoft.com/office/drawing/2014/main" id="{2CC68C9F-45CD-4C4E-A790-73A4161CC644}"/>
              </a:ext>
            </a:extLst>
          </p:cNvPr>
          <p:cNvSpPr/>
          <p:nvPr/>
        </p:nvSpPr>
        <p:spPr>
          <a:xfrm>
            <a:off x="1800331" y="16121744"/>
            <a:ext cx="14400000" cy="12083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" name="矩形 136">
            <a:extLst>
              <a:ext uri="{FF2B5EF4-FFF2-40B4-BE49-F238E27FC236}">
                <a16:creationId xmlns:a16="http://schemas.microsoft.com/office/drawing/2014/main" id="{D507B4AB-E61C-49DE-966A-1C5810BF6A52}"/>
              </a:ext>
            </a:extLst>
          </p:cNvPr>
          <p:cNvSpPr/>
          <p:nvPr/>
        </p:nvSpPr>
        <p:spPr>
          <a:xfrm>
            <a:off x="1800331" y="1562099"/>
            <a:ext cx="14400000" cy="45148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11E0C50D-ADFC-4E57-ABA9-9DF7005D539F}"/>
              </a:ext>
            </a:extLst>
          </p:cNvPr>
          <p:cNvGrpSpPr/>
          <p:nvPr/>
        </p:nvGrpSpPr>
        <p:grpSpPr>
          <a:xfrm rot="728104">
            <a:off x="4611255" y="3034907"/>
            <a:ext cx="2069097" cy="1878032"/>
            <a:chOff x="2460193" y="2244331"/>
            <a:chExt cx="2069097" cy="1878032"/>
          </a:xfrm>
        </p:grpSpPr>
        <p:sp>
          <p:nvSpPr>
            <p:cNvPr id="2" name="等腰三角形 1">
              <a:extLst>
                <a:ext uri="{FF2B5EF4-FFF2-40B4-BE49-F238E27FC236}">
                  <a16:creationId xmlns:a16="http://schemas.microsoft.com/office/drawing/2014/main" id="{8ABF784D-871F-4894-AC38-15BD813842FC}"/>
                </a:ext>
              </a:extLst>
            </p:cNvPr>
            <p:cNvSpPr/>
            <p:nvPr/>
          </p:nvSpPr>
          <p:spPr>
            <a:xfrm rot="3140613">
              <a:off x="3189363" y="1892275"/>
              <a:ext cx="610757" cy="2069097"/>
            </a:xfrm>
            <a:custGeom>
              <a:avLst/>
              <a:gdLst>
                <a:gd name="connsiteX0" fmla="*/ 0 w 1001486"/>
                <a:gd name="connsiteY0" fmla="*/ 1727200 h 1727200"/>
                <a:gd name="connsiteX1" fmla="*/ 672478 w 1001486"/>
                <a:gd name="connsiteY1" fmla="*/ 0 h 1727200"/>
                <a:gd name="connsiteX2" fmla="*/ 1001486 w 1001486"/>
                <a:gd name="connsiteY2" fmla="*/ 1727200 h 1727200"/>
                <a:gd name="connsiteX3" fmla="*/ 0 w 1001486"/>
                <a:gd name="connsiteY3" fmla="*/ 1727200 h 1727200"/>
                <a:gd name="connsiteX0" fmla="*/ 0 w 1001486"/>
                <a:gd name="connsiteY0" fmla="*/ 1918990 h 1918990"/>
                <a:gd name="connsiteX1" fmla="*/ 579852 w 1001486"/>
                <a:gd name="connsiteY1" fmla="*/ 0 h 1918990"/>
                <a:gd name="connsiteX2" fmla="*/ 1001486 w 1001486"/>
                <a:gd name="connsiteY2" fmla="*/ 1918990 h 1918990"/>
                <a:gd name="connsiteX3" fmla="*/ 0 w 1001486"/>
                <a:gd name="connsiteY3" fmla="*/ 1918990 h 1918990"/>
                <a:gd name="connsiteX0" fmla="*/ 0 w 789689"/>
                <a:gd name="connsiteY0" fmla="*/ 1918990 h 1918990"/>
                <a:gd name="connsiteX1" fmla="*/ 579852 w 789689"/>
                <a:gd name="connsiteY1" fmla="*/ 0 h 1918990"/>
                <a:gd name="connsiteX2" fmla="*/ 789689 w 789689"/>
                <a:gd name="connsiteY2" fmla="*/ 1803676 h 1918990"/>
                <a:gd name="connsiteX3" fmla="*/ 0 w 789689"/>
                <a:gd name="connsiteY3" fmla="*/ 1918990 h 1918990"/>
                <a:gd name="connsiteX0" fmla="*/ 0 w 610757"/>
                <a:gd name="connsiteY0" fmla="*/ 2069097 h 2069097"/>
                <a:gd name="connsiteX1" fmla="*/ 400920 w 610757"/>
                <a:gd name="connsiteY1" fmla="*/ 0 h 2069097"/>
                <a:gd name="connsiteX2" fmla="*/ 610757 w 610757"/>
                <a:gd name="connsiteY2" fmla="*/ 1803676 h 2069097"/>
                <a:gd name="connsiteX3" fmla="*/ 0 w 610757"/>
                <a:gd name="connsiteY3" fmla="*/ 2069097 h 2069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0757" h="2069097">
                  <a:moveTo>
                    <a:pt x="0" y="2069097"/>
                  </a:moveTo>
                  <a:lnTo>
                    <a:pt x="400920" y="0"/>
                  </a:lnTo>
                  <a:lnTo>
                    <a:pt x="610757" y="1803676"/>
                  </a:lnTo>
                  <a:lnTo>
                    <a:pt x="0" y="2069097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  <a:alpha val="7000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8" name="等腰三角形 107">
              <a:extLst>
                <a:ext uri="{FF2B5EF4-FFF2-40B4-BE49-F238E27FC236}">
                  <a16:creationId xmlns:a16="http://schemas.microsoft.com/office/drawing/2014/main" id="{0DDD5E7F-D4F6-404D-A6CC-653B254F89F5}"/>
                </a:ext>
              </a:extLst>
            </p:cNvPr>
            <p:cNvSpPr/>
            <p:nvPr/>
          </p:nvSpPr>
          <p:spPr>
            <a:xfrm rot="876880">
              <a:off x="3210160" y="2244331"/>
              <a:ext cx="929720" cy="1871745"/>
            </a:xfrm>
            <a:custGeom>
              <a:avLst/>
              <a:gdLst>
                <a:gd name="connsiteX0" fmla="*/ 0 w 1001486"/>
                <a:gd name="connsiteY0" fmla="*/ 1727200 h 1727200"/>
                <a:gd name="connsiteX1" fmla="*/ 672478 w 1001486"/>
                <a:gd name="connsiteY1" fmla="*/ 0 h 1727200"/>
                <a:gd name="connsiteX2" fmla="*/ 1001486 w 1001486"/>
                <a:gd name="connsiteY2" fmla="*/ 1727200 h 1727200"/>
                <a:gd name="connsiteX3" fmla="*/ 0 w 1001486"/>
                <a:gd name="connsiteY3" fmla="*/ 1727200 h 1727200"/>
                <a:gd name="connsiteX0" fmla="*/ 0 w 1001486"/>
                <a:gd name="connsiteY0" fmla="*/ 1934777 h 1934777"/>
                <a:gd name="connsiteX1" fmla="*/ 638039 w 1001486"/>
                <a:gd name="connsiteY1" fmla="*/ 0 h 1934777"/>
                <a:gd name="connsiteX2" fmla="*/ 1001486 w 1001486"/>
                <a:gd name="connsiteY2" fmla="*/ 1934777 h 1934777"/>
                <a:gd name="connsiteX3" fmla="*/ 0 w 1001486"/>
                <a:gd name="connsiteY3" fmla="*/ 1934777 h 1934777"/>
                <a:gd name="connsiteX0" fmla="*/ 0 w 1322626"/>
                <a:gd name="connsiteY0" fmla="*/ 1590323 h 1934777"/>
                <a:gd name="connsiteX1" fmla="*/ 959179 w 1322626"/>
                <a:gd name="connsiteY1" fmla="*/ 0 h 1934777"/>
                <a:gd name="connsiteX2" fmla="*/ 1322626 w 1322626"/>
                <a:gd name="connsiteY2" fmla="*/ 1934777 h 1934777"/>
                <a:gd name="connsiteX3" fmla="*/ 0 w 1322626"/>
                <a:gd name="connsiteY3" fmla="*/ 1590323 h 1934777"/>
                <a:gd name="connsiteX0" fmla="*/ 0 w 959179"/>
                <a:gd name="connsiteY0" fmla="*/ 1590323 h 1928646"/>
                <a:gd name="connsiteX1" fmla="*/ 959179 w 959179"/>
                <a:gd name="connsiteY1" fmla="*/ 0 h 1928646"/>
                <a:gd name="connsiteX2" fmla="*/ 213634 w 959179"/>
                <a:gd name="connsiteY2" fmla="*/ 1928646 h 1928646"/>
                <a:gd name="connsiteX3" fmla="*/ 0 w 959179"/>
                <a:gd name="connsiteY3" fmla="*/ 1590323 h 1928646"/>
                <a:gd name="connsiteX0" fmla="*/ 0 w 984611"/>
                <a:gd name="connsiteY0" fmla="*/ 1473912 h 1812235"/>
                <a:gd name="connsiteX1" fmla="*/ 984611 w 984611"/>
                <a:gd name="connsiteY1" fmla="*/ 0 h 1812235"/>
                <a:gd name="connsiteX2" fmla="*/ 213634 w 984611"/>
                <a:gd name="connsiteY2" fmla="*/ 1812235 h 1812235"/>
                <a:gd name="connsiteX3" fmla="*/ 0 w 984611"/>
                <a:gd name="connsiteY3" fmla="*/ 1473912 h 1812235"/>
                <a:gd name="connsiteX0" fmla="*/ 0 w 927916"/>
                <a:gd name="connsiteY0" fmla="*/ 1540337 h 1878660"/>
                <a:gd name="connsiteX1" fmla="*/ 927916 w 927916"/>
                <a:gd name="connsiteY1" fmla="*/ 0 h 1878660"/>
                <a:gd name="connsiteX2" fmla="*/ 213634 w 927916"/>
                <a:gd name="connsiteY2" fmla="*/ 1878660 h 1878660"/>
                <a:gd name="connsiteX3" fmla="*/ 0 w 927916"/>
                <a:gd name="connsiteY3" fmla="*/ 1540337 h 1878660"/>
                <a:gd name="connsiteX0" fmla="*/ 0 w 934327"/>
                <a:gd name="connsiteY0" fmla="*/ 1534626 h 1872949"/>
                <a:gd name="connsiteX1" fmla="*/ 934327 w 934327"/>
                <a:gd name="connsiteY1" fmla="*/ 0 h 1872949"/>
                <a:gd name="connsiteX2" fmla="*/ 213634 w 934327"/>
                <a:gd name="connsiteY2" fmla="*/ 1872949 h 1872949"/>
                <a:gd name="connsiteX3" fmla="*/ 0 w 934327"/>
                <a:gd name="connsiteY3" fmla="*/ 1534626 h 1872949"/>
                <a:gd name="connsiteX0" fmla="*/ 0 w 926213"/>
                <a:gd name="connsiteY0" fmla="*/ 1537432 h 1875755"/>
                <a:gd name="connsiteX1" fmla="*/ 926213 w 926213"/>
                <a:gd name="connsiteY1" fmla="*/ 0 h 1875755"/>
                <a:gd name="connsiteX2" fmla="*/ 213634 w 926213"/>
                <a:gd name="connsiteY2" fmla="*/ 1875755 h 1875755"/>
                <a:gd name="connsiteX3" fmla="*/ 0 w 926213"/>
                <a:gd name="connsiteY3" fmla="*/ 1537432 h 1875755"/>
                <a:gd name="connsiteX0" fmla="*/ 0 w 926213"/>
                <a:gd name="connsiteY0" fmla="*/ 1537432 h 1875755"/>
                <a:gd name="connsiteX1" fmla="*/ 926213 w 926213"/>
                <a:gd name="connsiteY1" fmla="*/ 0 h 1875755"/>
                <a:gd name="connsiteX2" fmla="*/ 213634 w 926213"/>
                <a:gd name="connsiteY2" fmla="*/ 1875755 h 1875755"/>
                <a:gd name="connsiteX3" fmla="*/ 0 w 926213"/>
                <a:gd name="connsiteY3" fmla="*/ 1537432 h 1875755"/>
                <a:gd name="connsiteX0" fmla="*/ 0 w 926213"/>
                <a:gd name="connsiteY0" fmla="*/ 1537432 h 1875755"/>
                <a:gd name="connsiteX1" fmla="*/ 926213 w 926213"/>
                <a:gd name="connsiteY1" fmla="*/ 0 h 1875755"/>
                <a:gd name="connsiteX2" fmla="*/ 213634 w 926213"/>
                <a:gd name="connsiteY2" fmla="*/ 1875755 h 1875755"/>
                <a:gd name="connsiteX3" fmla="*/ 0 w 926213"/>
                <a:gd name="connsiteY3" fmla="*/ 1537432 h 1875755"/>
                <a:gd name="connsiteX0" fmla="*/ 0 w 926213"/>
                <a:gd name="connsiteY0" fmla="*/ 1537432 h 1875755"/>
                <a:gd name="connsiteX1" fmla="*/ 926213 w 926213"/>
                <a:gd name="connsiteY1" fmla="*/ 0 h 1875755"/>
                <a:gd name="connsiteX2" fmla="*/ 213634 w 926213"/>
                <a:gd name="connsiteY2" fmla="*/ 1875755 h 1875755"/>
                <a:gd name="connsiteX3" fmla="*/ 0 w 926213"/>
                <a:gd name="connsiteY3" fmla="*/ 1537432 h 1875755"/>
                <a:gd name="connsiteX0" fmla="*/ 0 w 934328"/>
                <a:gd name="connsiteY0" fmla="*/ 1534625 h 1872948"/>
                <a:gd name="connsiteX1" fmla="*/ 934328 w 934328"/>
                <a:gd name="connsiteY1" fmla="*/ 0 h 1872948"/>
                <a:gd name="connsiteX2" fmla="*/ 213634 w 934328"/>
                <a:gd name="connsiteY2" fmla="*/ 1872948 h 1872948"/>
                <a:gd name="connsiteX3" fmla="*/ 0 w 934328"/>
                <a:gd name="connsiteY3" fmla="*/ 1534625 h 1872948"/>
                <a:gd name="connsiteX0" fmla="*/ 0 w 926815"/>
                <a:gd name="connsiteY0" fmla="*/ 1535127 h 1873450"/>
                <a:gd name="connsiteX1" fmla="*/ 926815 w 926815"/>
                <a:gd name="connsiteY1" fmla="*/ 0 h 1873450"/>
                <a:gd name="connsiteX2" fmla="*/ 213634 w 926815"/>
                <a:gd name="connsiteY2" fmla="*/ 1873450 h 1873450"/>
                <a:gd name="connsiteX3" fmla="*/ 0 w 926815"/>
                <a:gd name="connsiteY3" fmla="*/ 1535127 h 1873450"/>
                <a:gd name="connsiteX0" fmla="*/ 0 w 929720"/>
                <a:gd name="connsiteY0" fmla="*/ 1533422 h 1871745"/>
                <a:gd name="connsiteX1" fmla="*/ 929720 w 929720"/>
                <a:gd name="connsiteY1" fmla="*/ 0 h 1871745"/>
                <a:gd name="connsiteX2" fmla="*/ 213634 w 929720"/>
                <a:gd name="connsiteY2" fmla="*/ 1871745 h 1871745"/>
                <a:gd name="connsiteX3" fmla="*/ 0 w 929720"/>
                <a:gd name="connsiteY3" fmla="*/ 1533422 h 1871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29720" h="1871745">
                  <a:moveTo>
                    <a:pt x="0" y="1533422"/>
                  </a:moveTo>
                  <a:lnTo>
                    <a:pt x="929720" y="0"/>
                  </a:lnTo>
                  <a:lnTo>
                    <a:pt x="213634" y="1871745"/>
                  </a:lnTo>
                  <a:lnTo>
                    <a:pt x="0" y="1533422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  <a:alpha val="7000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9" name="等腰三角形 108">
              <a:extLst>
                <a:ext uri="{FF2B5EF4-FFF2-40B4-BE49-F238E27FC236}">
                  <a16:creationId xmlns:a16="http://schemas.microsoft.com/office/drawing/2014/main" id="{F07F0D99-B82E-46A0-B52F-460E3602C79A}"/>
                </a:ext>
              </a:extLst>
            </p:cNvPr>
            <p:cNvSpPr/>
            <p:nvPr/>
          </p:nvSpPr>
          <p:spPr>
            <a:xfrm rot="876880">
              <a:off x="3369321" y="2299596"/>
              <a:ext cx="746901" cy="1822767"/>
            </a:xfrm>
            <a:custGeom>
              <a:avLst/>
              <a:gdLst>
                <a:gd name="connsiteX0" fmla="*/ 0 w 1001486"/>
                <a:gd name="connsiteY0" fmla="*/ 1727200 h 1727200"/>
                <a:gd name="connsiteX1" fmla="*/ 672478 w 1001486"/>
                <a:gd name="connsiteY1" fmla="*/ 0 h 1727200"/>
                <a:gd name="connsiteX2" fmla="*/ 1001486 w 1001486"/>
                <a:gd name="connsiteY2" fmla="*/ 1727200 h 1727200"/>
                <a:gd name="connsiteX3" fmla="*/ 0 w 1001486"/>
                <a:gd name="connsiteY3" fmla="*/ 1727200 h 1727200"/>
                <a:gd name="connsiteX0" fmla="*/ 0 w 1371732"/>
                <a:gd name="connsiteY0" fmla="*/ 1553047 h 1727200"/>
                <a:gd name="connsiteX1" fmla="*/ 1042724 w 1371732"/>
                <a:gd name="connsiteY1" fmla="*/ 0 h 1727200"/>
                <a:gd name="connsiteX2" fmla="*/ 1371732 w 1371732"/>
                <a:gd name="connsiteY2" fmla="*/ 1727200 h 1727200"/>
                <a:gd name="connsiteX3" fmla="*/ 0 w 1371732"/>
                <a:gd name="connsiteY3" fmla="*/ 1553047 h 1727200"/>
                <a:gd name="connsiteX0" fmla="*/ 0 w 1371732"/>
                <a:gd name="connsiteY0" fmla="*/ 1910322 h 2084475"/>
                <a:gd name="connsiteX1" fmla="*/ 733007 w 1371732"/>
                <a:gd name="connsiteY1" fmla="*/ 0 h 2084475"/>
                <a:gd name="connsiteX2" fmla="*/ 1371732 w 1371732"/>
                <a:gd name="connsiteY2" fmla="*/ 2084475 h 2084475"/>
                <a:gd name="connsiteX3" fmla="*/ 0 w 1371732"/>
                <a:gd name="connsiteY3" fmla="*/ 1910322 h 2084475"/>
                <a:gd name="connsiteX0" fmla="*/ 0 w 733007"/>
                <a:gd name="connsiteY0" fmla="*/ 1910322 h 1910322"/>
                <a:gd name="connsiteX1" fmla="*/ 733007 w 733007"/>
                <a:gd name="connsiteY1" fmla="*/ 0 h 1910322"/>
                <a:gd name="connsiteX2" fmla="*/ 59834 w 733007"/>
                <a:gd name="connsiteY2" fmla="*/ 1545566 h 1910322"/>
                <a:gd name="connsiteX3" fmla="*/ 0 w 733007"/>
                <a:gd name="connsiteY3" fmla="*/ 1910322 h 1910322"/>
                <a:gd name="connsiteX0" fmla="*/ 0 w 688509"/>
                <a:gd name="connsiteY0" fmla="*/ 1741223 h 1741223"/>
                <a:gd name="connsiteX1" fmla="*/ 688509 w 688509"/>
                <a:gd name="connsiteY1" fmla="*/ 0 h 1741223"/>
                <a:gd name="connsiteX2" fmla="*/ 59834 w 688509"/>
                <a:gd name="connsiteY2" fmla="*/ 1376467 h 1741223"/>
                <a:gd name="connsiteX3" fmla="*/ 0 w 688509"/>
                <a:gd name="connsiteY3" fmla="*/ 1741223 h 1741223"/>
                <a:gd name="connsiteX0" fmla="*/ 0 w 689718"/>
                <a:gd name="connsiteY0" fmla="*/ 1793216 h 1793216"/>
                <a:gd name="connsiteX1" fmla="*/ 689718 w 689718"/>
                <a:gd name="connsiteY1" fmla="*/ 0 h 1793216"/>
                <a:gd name="connsiteX2" fmla="*/ 59834 w 689718"/>
                <a:gd name="connsiteY2" fmla="*/ 1428460 h 1793216"/>
                <a:gd name="connsiteX3" fmla="*/ 0 w 689718"/>
                <a:gd name="connsiteY3" fmla="*/ 1793216 h 1793216"/>
                <a:gd name="connsiteX0" fmla="*/ 0 w 684509"/>
                <a:gd name="connsiteY0" fmla="*/ 1794319 h 1794319"/>
                <a:gd name="connsiteX1" fmla="*/ 684509 w 684509"/>
                <a:gd name="connsiteY1" fmla="*/ 0 h 1794319"/>
                <a:gd name="connsiteX2" fmla="*/ 59834 w 684509"/>
                <a:gd name="connsiteY2" fmla="*/ 1429563 h 1794319"/>
                <a:gd name="connsiteX3" fmla="*/ 0 w 684509"/>
                <a:gd name="connsiteY3" fmla="*/ 1794319 h 1794319"/>
                <a:gd name="connsiteX0" fmla="*/ 0 w 684509"/>
                <a:gd name="connsiteY0" fmla="*/ 1794319 h 1794319"/>
                <a:gd name="connsiteX1" fmla="*/ 684509 w 684509"/>
                <a:gd name="connsiteY1" fmla="*/ 0 h 1794319"/>
                <a:gd name="connsiteX2" fmla="*/ 20453 w 684509"/>
                <a:gd name="connsiteY2" fmla="*/ 1533344 h 1794319"/>
                <a:gd name="connsiteX3" fmla="*/ 0 w 684509"/>
                <a:gd name="connsiteY3" fmla="*/ 1794319 h 1794319"/>
                <a:gd name="connsiteX0" fmla="*/ 55480 w 739989"/>
                <a:gd name="connsiteY0" fmla="*/ 1794319 h 1794319"/>
                <a:gd name="connsiteX1" fmla="*/ 739989 w 739989"/>
                <a:gd name="connsiteY1" fmla="*/ 0 h 1794319"/>
                <a:gd name="connsiteX2" fmla="*/ 0 w 739989"/>
                <a:gd name="connsiteY2" fmla="*/ 1506387 h 1794319"/>
                <a:gd name="connsiteX3" fmla="*/ 55480 w 739989"/>
                <a:gd name="connsiteY3" fmla="*/ 1794319 h 1794319"/>
                <a:gd name="connsiteX0" fmla="*/ 62392 w 746901"/>
                <a:gd name="connsiteY0" fmla="*/ 1794319 h 1794319"/>
                <a:gd name="connsiteX1" fmla="*/ 746901 w 746901"/>
                <a:gd name="connsiteY1" fmla="*/ 0 h 1794319"/>
                <a:gd name="connsiteX2" fmla="*/ 0 w 746901"/>
                <a:gd name="connsiteY2" fmla="*/ 1508190 h 1794319"/>
                <a:gd name="connsiteX3" fmla="*/ 62392 w 746901"/>
                <a:gd name="connsiteY3" fmla="*/ 1794319 h 1794319"/>
                <a:gd name="connsiteX0" fmla="*/ 51769 w 746901"/>
                <a:gd name="connsiteY0" fmla="*/ 1829080 h 1829080"/>
                <a:gd name="connsiteX1" fmla="*/ 746901 w 746901"/>
                <a:gd name="connsiteY1" fmla="*/ 0 h 1829080"/>
                <a:gd name="connsiteX2" fmla="*/ 0 w 746901"/>
                <a:gd name="connsiteY2" fmla="*/ 1508190 h 1829080"/>
                <a:gd name="connsiteX3" fmla="*/ 51769 w 746901"/>
                <a:gd name="connsiteY3" fmla="*/ 1829080 h 1829080"/>
                <a:gd name="connsiteX0" fmla="*/ 58385 w 746901"/>
                <a:gd name="connsiteY0" fmla="*/ 1797824 h 1797824"/>
                <a:gd name="connsiteX1" fmla="*/ 746901 w 746901"/>
                <a:gd name="connsiteY1" fmla="*/ 0 h 1797824"/>
                <a:gd name="connsiteX2" fmla="*/ 0 w 746901"/>
                <a:gd name="connsiteY2" fmla="*/ 1508190 h 1797824"/>
                <a:gd name="connsiteX3" fmla="*/ 58385 w 746901"/>
                <a:gd name="connsiteY3" fmla="*/ 1797824 h 1797824"/>
                <a:gd name="connsiteX0" fmla="*/ 56180 w 746901"/>
                <a:gd name="connsiteY0" fmla="*/ 1808242 h 1808242"/>
                <a:gd name="connsiteX1" fmla="*/ 746901 w 746901"/>
                <a:gd name="connsiteY1" fmla="*/ 0 h 1808242"/>
                <a:gd name="connsiteX2" fmla="*/ 0 w 746901"/>
                <a:gd name="connsiteY2" fmla="*/ 1508190 h 1808242"/>
                <a:gd name="connsiteX3" fmla="*/ 56180 w 746901"/>
                <a:gd name="connsiteY3" fmla="*/ 1808242 h 1808242"/>
                <a:gd name="connsiteX0" fmla="*/ 48263 w 746901"/>
                <a:gd name="connsiteY0" fmla="*/ 1825071 h 1825071"/>
                <a:gd name="connsiteX1" fmla="*/ 746901 w 746901"/>
                <a:gd name="connsiteY1" fmla="*/ 0 h 1825071"/>
                <a:gd name="connsiteX2" fmla="*/ 0 w 746901"/>
                <a:gd name="connsiteY2" fmla="*/ 1508190 h 1825071"/>
                <a:gd name="connsiteX3" fmla="*/ 48263 w 746901"/>
                <a:gd name="connsiteY3" fmla="*/ 1825071 h 1825071"/>
                <a:gd name="connsiteX0" fmla="*/ 47663 w 746901"/>
                <a:gd name="connsiteY0" fmla="*/ 1822767 h 1822767"/>
                <a:gd name="connsiteX1" fmla="*/ 746901 w 746901"/>
                <a:gd name="connsiteY1" fmla="*/ 0 h 1822767"/>
                <a:gd name="connsiteX2" fmla="*/ 0 w 746901"/>
                <a:gd name="connsiteY2" fmla="*/ 1508190 h 1822767"/>
                <a:gd name="connsiteX3" fmla="*/ 47663 w 746901"/>
                <a:gd name="connsiteY3" fmla="*/ 1822767 h 1822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6901" h="1822767">
                  <a:moveTo>
                    <a:pt x="47663" y="1822767"/>
                  </a:moveTo>
                  <a:lnTo>
                    <a:pt x="746901" y="0"/>
                  </a:lnTo>
                  <a:lnTo>
                    <a:pt x="0" y="1508190"/>
                  </a:lnTo>
                  <a:lnTo>
                    <a:pt x="47663" y="1822767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  <a:alpha val="7000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7" name="等腰三角形 106">
              <a:extLst>
                <a:ext uri="{FF2B5EF4-FFF2-40B4-BE49-F238E27FC236}">
                  <a16:creationId xmlns:a16="http://schemas.microsoft.com/office/drawing/2014/main" id="{F44CF45F-6067-4163-A7C3-361E8C8ECC71}"/>
                </a:ext>
              </a:extLst>
            </p:cNvPr>
            <p:cNvSpPr/>
            <p:nvPr/>
          </p:nvSpPr>
          <p:spPr>
            <a:xfrm rot="876880">
              <a:off x="3391361" y="2246116"/>
              <a:ext cx="777452" cy="1778349"/>
            </a:xfrm>
            <a:custGeom>
              <a:avLst/>
              <a:gdLst>
                <a:gd name="connsiteX0" fmla="*/ 0 w 1001486"/>
                <a:gd name="connsiteY0" fmla="*/ 1727200 h 1727200"/>
                <a:gd name="connsiteX1" fmla="*/ 672478 w 1001486"/>
                <a:gd name="connsiteY1" fmla="*/ 0 h 1727200"/>
                <a:gd name="connsiteX2" fmla="*/ 1001486 w 1001486"/>
                <a:gd name="connsiteY2" fmla="*/ 1727200 h 1727200"/>
                <a:gd name="connsiteX3" fmla="*/ 0 w 1001486"/>
                <a:gd name="connsiteY3" fmla="*/ 1727200 h 1727200"/>
                <a:gd name="connsiteX0" fmla="*/ 0 w 1001486"/>
                <a:gd name="connsiteY0" fmla="*/ 1863086 h 1863086"/>
                <a:gd name="connsiteX1" fmla="*/ 287602 w 1001486"/>
                <a:gd name="connsiteY1" fmla="*/ 0 h 1863086"/>
                <a:gd name="connsiteX2" fmla="*/ 1001486 w 1001486"/>
                <a:gd name="connsiteY2" fmla="*/ 1863086 h 1863086"/>
                <a:gd name="connsiteX3" fmla="*/ 0 w 1001486"/>
                <a:gd name="connsiteY3" fmla="*/ 1863086 h 1863086"/>
                <a:gd name="connsiteX0" fmla="*/ 0 w 1401774"/>
                <a:gd name="connsiteY0" fmla="*/ 1573724 h 1863086"/>
                <a:gd name="connsiteX1" fmla="*/ 687890 w 1401774"/>
                <a:gd name="connsiteY1" fmla="*/ 0 h 1863086"/>
                <a:gd name="connsiteX2" fmla="*/ 1401774 w 1401774"/>
                <a:gd name="connsiteY2" fmla="*/ 1863086 h 1863086"/>
                <a:gd name="connsiteX3" fmla="*/ 0 w 1401774"/>
                <a:gd name="connsiteY3" fmla="*/ 1573724 h 1863086"/>
                <a:gd name="connsiteX0" fmla="*/ 0 w 730977"/>
                <a:gd name="connsiteY0" fmla="*/ 1573724 h 1782068"/>
                <a:gd name="connsiteX1" fmla="*/ 687890 w 730977"/>
                <a:gd name="connsiteY1" fmla="*/ 0 h 1782068"/>
                <a:gd name="connsiteX2" fmla="*/ 730977 w 730977"/>
                <a:gd name="connsiteY2" fmla="*/ 1782068 h 1782068"/>
                <a:gd name="connsiteX3" fmla="*/ 0 w 730977"/>
                <a:gd name="connsiteY3" fmla="*/ 1573724 h 1782068"/>
                <a:gd name="connsiteX0" fmla="*/ 0 w 762721"/>
                <a:gd name="connsiteY0" fmla="*/ 1541556 h 1749900"/>
                <a:gd name="connsiteX1" fmla="*/ 762721 w 762721"/>
                <a:gd name="connsiteY1" fmla="*/ 0 h 1749900"/>
                <a:gd name="connsiteX2" fmla="*/ 730977 w 762721"/>
                <a:gd name="connsiteY2" fmla="*/ 1749900 h 1749900"/>
                <a:gd name="connsiteX3" fmla="*/ 0 w 762721"/>
                <a:gd name="connsiteY3" fmla="*/ 1541556 h 1749900"/>
                <a:gd name="connsiteX0" fmla="*/ 0 w 777451"/>
                <a:gd name="connsiteY0" fmla="*/ 1570005 h 1778349"/>
                <a:gd name="connsiteX1" fmla="*/ 777451 w 777451"/>
                <a:gd name="connsiteY1" fmla="*/ 0 h 1778349"/>
                <a:gd name="connsiteX2" fmla="*/ 730977 w 777451"/>
                <a:gd name="connsiteY2" fmla="*/ 1778349 h 1778349"/>
                <a:gd name="connsiteX3" fmla="*/ 0 w 777451"/>
                <a:gd name="connsiteY3" fmla="*/ 1570005 h 1778349"/>
                <a:gd name="connsiteX0" fmla="*/ 0 w 777452"/>
                <a:gd name="connsiteY0" fmla="*/ 1570005 h 1778349"/>
                <a:gd name="connsiteX1" fmla="*/ 777452 w 777452"/>
                <a:gd name="connsiteY1" fmla="*/ 0 h 1778349"/>
                <a:gd name="connsiteX2" fmla="*/ 730977 w 777452"/>
                <a:gd name="connsiteY2" fmla="*/ 1778349 h 1778349"/>
                <a:gd name="connsiteX3" fmla="*/ 0 w 777452"/>
                <a:gd name="connsiteY3" fmla="*/ 1570005 h 1778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7452" h="1778349">
                  <a:moveTo>
                    <a:pt x="0" y="1570005"/>
                  </a:moveTo>
                  <a:lnTo>
                    <a:pt x="777452" y="0"/>
                  </a:lnTo>
                  <a:lnTo>
                    <a:pt x="730977" y="1778349"/>
                  </a:lnTo>
                  <a:lnTo>
                    <a:pt x="0" y="1570005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  <a:alpha val="7000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52" name="矩形 251">
            <a:extLst>
              <a:ext uri="{FF2B5EF4-FFF2-40B4-BE49-F238E27FC236}">
                <a16:creationId xmlns:a16="http://schemas.microsoft.com/office/drawing/2014/main" id="{0787EC2D-C9C2-4473-BB80-8A1B16A193B9}"/>
              </a:ext>
            </a:extLst>
          </p:cNvPr>
          <p:cNvSpPr/>
          <p:nvPr/>
        </p:nvSpPr>
        <p:spPr>
          <a:xfrm>
            <a:off x="331" y="6475639"/>
            <a:ext cx="18000000" cy="80023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0" name="矩形 149">
            <a:extLst>
              <a:ext uri="{FF2B5EF4-FFF2-40B4-BE49-F238E27FC236}">
                <a16:creationId xmlns:a16="http://schemas.microsoft.com/office/drawing/2014/main" id="{BE2EDCE2-5DF4-4019-9F9F-38E7F4B645E4}"/>
              </a:ext>
            </a:extLst>
          </p:cNvPr>
          <p:cNvSpPr/>
          <p:nvPr/>
        </p:nvSpPr>
        <p:spPr>
          <a:xfrm>
            <a:off x="1800331" y="14554201"/>
            <a:ext cx="14400000" cy="17453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8" name="矩形 147">
            <a:extLst>
              <a:ext uri="{FF2B5EF4-FFF2-40B4-BE49-F238E27FC236}">
                <a16:creationId xmlns:a16="http://schemas.microsoft.com/office/drawing/2014/main" id="{84B865D7-B8AB-4205-A24B-822BA9C29E01}"/>
              </a:ext>
            </a:extLst>
          </p:cNvPr>
          <p:cNvSpPr/>
          <p:nvPr/>
        </p:nvSpPr>
        <p:spPr>
          <a:xfrm>
            <a:off x="0" y="11772900"/>
            <a:ext cx="18000663" cy="28384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文本框 148">
                <a:extLst>
                  <a:ext uri="{FF2B5EF4-FFF2-40B4-BE49-F238E27FC236}">
                    <a16:creationId xmlns:a16="http://schemas.microsoft.com/office/drawing/2014/main" id="{87B439FF-EFE2-4127-9320-54D4935F5573}"/>
                  </a:ext>
                </a:extLst>
              </p:cNvPr>
              <p:cNvSpPr txBox="1"/>
              <p:nvPr/>
            </p:nvSpPr>
            <p:spPr>
              <a:xfrm>
                <a:off x="2286510" y="12029464"/>
                <a:ext cx="13427643" cy="213334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𝑇𝑅</m:t>
                      </m:r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CN" sz="36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altLang="zh-CN" sz="36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3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600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altLang="zh-CN" sz="36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CN" sz="36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6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zh-CN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en-US" altLang="zh-CN" sz="36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149" name="文本框 148">
                <a:extLst>
                  <a:ext uri="{FF2B5EF4-FFF2-40B4-BE49-F238E27FC236}">
                    <a16:creationId xmlns:a16="http://schemas.microsoft.com/office/drawing/2014/main" id="{87B439FF-EFE2-4127-9320-54D4935F55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510" y="12029464"/>
                <a:ext cx="13427643" cy="213334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6" name="文本框 265">
                <a:extLst>
                  <a:ext uri="{FF2B5EF4-FFF2-40B4-BE49-F238E27FC236}">
                    <a16:creationId xmlns:a16="http://schemas.microsoft.com/office/drawing/2014/main" id="{4B1AA201-6315-4469-A51E-C66EC527D498}"/>
                  </a:ext>
                </a:extLst>
              </p:cNvPr>
              <p:cNvSpPr txBox="1"/>
              <p:nvPr/>
            </p:nvSpPr>
            <p:spPr>
              <a:xfrm>
                <a:off x="4357871" y="8803665"/>
                <a:ext cx="1082675" cy="7337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zh-CN" altLang="en-US" sz="30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266" name="文本框 265">
                <a:extLst>
                  <a:ext uri="{FF2B5EF4-FFF2-40B4-BE49-F238E27FC236}">
                    <a16:creationId xmlns:a16="http://schemas.microsoft.com/office/drawing/2014/main" id="{4B1AA201-6315-4469-A51E-C66EC527D4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7871" y="8803665"/>
                <a:ext cx="1082675" cy="73379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7" name="文本框 266">
                <a:extLst>
                  <a:ext uri="{FF2B5EF4-FFF2-40B4-BE49-F238E27FC236}">
                    <a16:creationId xmlns:a16="http://schemas.microsoft.com/office/drawing/2014/main" id="{C66057F1-DF29-4A5E-AC3A-751EDE694B9F}"/>
                  </a:ext>
                </a:extLst>
              </p:cNvPr>
              <p:cNvSpPr txBox="1"/>
              <p:nvPr/>
            </p:nvSpPr>
            <p:spPr>
              <a:xfrm>
                <a:off x="2837370" y="7192927"/>
                <a:ext cx="1082675" cy="7337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zh-CN" altLang="en-US" sz="30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267" name="文本框 266">
                <a:extLst>
                  <a:ext uri="{FF2B5EF4-FFF2-40B4-BE49-F238E27FC236}">
                    <a16:creationId xmlns:a16="http://schemas.microsoft.com/office/drawing/2014/main" id="{C66057F1-DF29-4A5E-AC3A-751EDE694B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7370" y="7192927"/>
                <a:ext cx="1082675" cy="73379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8" name="文本框 267">
                <a:extLst>
                  <a:ext uri="{FF2B5EF4-FFF2-40B4-BE49-F238E27FC236}">
                    <a16:creationId xmlns:a16="http://schemas.microsoft.com/office/drawing/2014/main" id="{1960FA32-F960-445E-A76D-C826441747A5}"/>
                  </a:ext>
                </a:extLst>
              </p:cNvPr>
              <p:cNvSpPr txBox="1"/>
              <p:nvPr/>
            </p:nvSpPr>
            <p:spPr>
              <a:xfrm>
                <a:off x="2101500" y="9256909"/>
                <a:ext cx="1082675" cy="7337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zh-CN" altLang="en-US" sz="30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268" name="文本框 267">
                <a:extLst>
                  <a:ext uri="{FF2B5EF4-FFF2-40B4-BE49-F238E27FC236}">
                    <a16:creationId xmlns:a16="http://schemas.microsoft.com/office/drawing/2014/main" id="{1960FA32-F960-445E-A76D-C826441747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1500" y="9256909"/>
                <a:ext cx="1082675" cy="73379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9" name="文本框 268">
                <a:extLst>
                  <a:ext uri="{FF2B5EF4-FFF2-40B4-BE49-F238E27FC236}">
                    <a16:creationId xmlns:a16="http://schemas.microsoft.com/office/drawing/2014/main" id="{F2259B45-E152-4AAC-8D6C-0008D4461860}"/>
                  </a:ext>
                </a:extLst>
              </p:cNvPr>
              <p:cNvSpPr txBox="1"/>
              <p:nvPr/>
            </p:nvSpPr>
            <p:spPr>
              <a:xfrm>
                <a:off x="2924344" y="8414844"/>
                <a:ext cx="1082675" cy="7337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zh-CN" altLang="en-US" sz="3000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269" name="文本框 268">
                <a:extLst>
                  <a:ext uri="{FF2B5EF4-FFF2-40B4-BE49-F238E27FC236}">
                    <a16:creationId xmlns:a16="http://schemas.microsoft.com/office/drawing/2014/main" id="{F2259B45-E152-4AAC-8D6C-0008D44618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4344" y="8414844"/>
                <a:ext cx="1082675" cy="73379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70" name="组合 269">
            <a:extLst>
              <a:ext uri="{FF2B5EF4-FFF2-40B4-BE49-F238E27FC236}">
                <a16:creationId xmlns:a16="http://schemas.microsoft.com/office/drawing/2014/main" id="{8052D20A-2C9C-4F4F-8A7B-DFD4DD8227CC}"/>
              </a:ext>
            </a:extLst>
          </p:cNvPr>
          <p:cNvGrpSpPr/>
          <p:nvPr/>
        </p:nvGrpSpPr>
        <p:grpSpPr>
          <a:xfrm>
            <a:off x="2341336" y="6931903"/>
            <a:ext cx="3500368" cy="3874889"/>
            <a:chOff x="5247856" y="1668237"/>
            <a:chExt cx="2642700" cy="2925454"/>
          </a:xfrm>
        </p:grpSpPr>
        <p:cxnSp>
          <p:nvCxnSpPr>
            <p:cNvPr id="271" name="直接箭头连接符 270">
              <a:extLst>
                <a:ext uri="{FF2B5EF4-FFF2-40B4-BE49-F238E27FC236}">
                  <a16:creationId xmlns:a16="http://schemas.microsoft.com/office/drawing/2014/main" id="{F207BC33-EB48-41D0-B222-2F6888FA461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22043" y="1668237"/>
              <a:ext cx="0" cy="213359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直接箭头连接符 271">
              <a:extLst>
                <a:ext uri="{FF2B5EF4-FFF2-40B4-BE49-F238E27FC236}">
                  <a16:creationId xmlns:a16="http://schemas.microsoft.com/office/drawing/2014/main" id="{D552AA97-90E7-47BD-ACDC-3D03D811A68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12518" y="3792311"/>
              <a:ext cx="2078038" cy="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直接箭头连接符 272">
              <a:extLst>
                <a:ext uri="{FF2B5EF4-FFF2-40B4-BE49-F238E27FC236}">
                  <a16:creationId xmlns:a16="http://schemas.microsoft.com/office/drawing/2014/main" id="{BECB27D9-8DEE-4A4A-B75A-683468CCAFF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47856" y="3801838"/>
              <a:ext cx="564662" cy="79185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74" name="直接箭头连接符 273">
            <a:extLst>
              <a:ext uri="{FF2B5EF4-FFF2-40B4-BE49-F238E27FC236}">
                <a16:creationId xmlns:a16="http://schemas.microsoft.com/office/drawing/2014/main" id="{BBED9CB7-66C7-43FA-963A-AA06900546EF}"/>
              </a:ext>
            </a:extLst>
          </p:cNvPr>
          <p:cNvCxnSpPr>
            <a:cxnSpLocks/>
          </p:cNvCxnSpPr>
          <p:nvPr/>
        </p:nvCxnSpPr>
        <p:spPr>
          <a:xfrm flipH="1" flipV="1">
            <a:off x="3376427" y="7775389"/>
            <a:ext cx="260326" cy="1076598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5" name="平行四边形 274">
            <a:extLst>
              <a:ext uri="{FF2B5EF4-FFF2-40B4-BE49-F238E27FC236}">
                <a16:creationId xmlns:a16="http://schemas.microsoft.com/office/drawing/2014/main" id="{1BBA4978-34E2-43B6-ABFE-0F260CAECA81}"/>
              </a:ext>
            </a:extLst>
          </p:cNvPr>
          <p:cNvSpPr/>
          <p:nvPr/>
        </p:nvSpPr>
        <p:spPr>
          <a:xfrm rot="1056432" flipH="1">
            <a:off x="3050203" y="8555105"/>
            <a:ext cx="1202852" cy="688288"/>
          </a:xfrm>
          <a:prstGeom prst="parallelogram">
            <a:avLst>
              <a:gd name="adj" fmla="val 63518"/>
            </a:avLst>
          </a:prstGeom>
          <a:noFill/>
          <a:ln w="25400">
            <a:solidFill>
              <a:schemeClr val="accent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283" name="直接箭头连接符 282">
            <a:extLst>
              <a:ext uri="{FF2B5EF4-FFF2-40B4-BE49-F238E27FC236}">
                <a16:creationId xmlns:a16="http://schemas.microsoft.com/office/drawing/2014/main" id="{BC3409D7-87EB-4EB0-B44A-E7149B1AD881}"/>
              </a:ext>
            </a:extLst>
          </p:cNvPr>
          <p:cNvCxnSpPr>
            <a:cxnSpLocks/>
          </p:cNvCxnSpPr>
          <p:nvPr/>
        </p:nvCxnSpPr>
        <p:spPr>
          <a:xfrm>
            <a:off x="3623787" y="8862381"/>
            <a:ext cx="1020322" cy="294323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直接箭头连接符 283">
            <a:extLst>
              <a:ext uri="{FF2B5EF4-FFF2-40B4-BE49-F238E27FC236}">
                <a16:creationId xmlns:a16="http://schemas.microsoft.com/office/drawing/2014/main" id="{CD405305-D883-41D7-B60F-568190D0EEBA}"/>
              </a:ext>
            </a:extLst>
          </p:cNvPr>
          <p:cNvCxnSpPr>
            <a:cxnSpLocks/>
          </p:cNvCxnSpPr>
          <p:nvPr/>
        </p:nvCxnSpPr>
        <p:spPr>
          <a:xfrm flipH="1">
            <a:off x="2957287" y="8855025"/>
            <a:ext cx="688903" cy="885874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6" name="文本框 285">
                <a:extLst>
                  <a:ext uri="{FF2B5EF4-FFF2-40B4-BE49-F238E27FC236}">
                    <a16:creationId xmlns:a16="http://schemas.microsoft.com/office/drawing/2014/main" id="{6AF0B219-BF42-4FF3-85E8-64D06EC3D6B3}"/>
                  </a:ext>
                </a:extLst>
              </p:cNvPr>
              <p:cNvSpPr txBox="1"/>
              <p:nvPr/>
            </p:nvSpPr>
            <p:spPr>
              <a:xfrm>
                <a:off x="5148490" y="9627928"/>
                <a:ext cx="1082675" cy="7337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286" name="文本框 285">
                <a:extLst>
                  <a:ext uri="{FF2B5EF4-FFF2-40B4-BE49-F238E27FC236}">
                    <a16:creationId xmlns:a16="http://schemas.microsoft.com/office/drawing/2014/main" id="{6AF0B219-BF42-4FF3-85E8-64D06EC3D6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8490" y="9627928"/>
                <a:ext cx="1082675" cy="73379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7" name="文本框 286">
                <a:extLst>
                  <a:ext uri="{FF2B5EF4-FFF2-40B4-BE49-F238E27FC236}">
                    <a16:creationId xmlns:a16="http://schemas.microsoft.com/office/drawing/2014/main" id="{811F0D85-876E-4B73-9C46-C5262E00B0A0}"/>
                  </a:ext>
                </a:extLst>
              </p:cNvPr>
              <p:cNvSpPr txBox="1"/>
              <p:nvPr/>
            </p:nvSpPr>
            <p:spPr>
              <a:xfrm>
                <a:off x="2178220" y="10400270"/>
                <a:ext cx="1082675" cy="7337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287" name="文本框 286">
                <a:extLst>
                  <a:ext uri="{FF2B5EF4-FFF2-40B4-BE49-F238E27FC236}">
                    <a16:creationId xmlns:a16="http://schemas.microsoft.com/office/drawing/2014/main" id="{811F0D85-876E-4B73-9C46-C5262E00B0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8220" y="10400270"/>
                <a:ext cx="1082675" cy="73379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8" name="文本框 287">
                <a:extLst>
                  <a:ext uri="{FF2B5EF4-FFF2-40B4-BE49-F238E27FC236}">
                    <a16:creationId xmlns:a16="http://schemas.microsoft.com/office/drawing/2014/main" id="{2A2ACC96-2574-426B-B11D-232F003ECBCF}"/>
                  </a:ext>
                </a:extLst>
              </p:cNvPr>
              <p:cNvSpPr txBox="1"/>
              <p:nvPr/>
            </p:nvSpPr>
            <p:spPr>
              <a:xfrm>
                <a:off x="2236983" y="6667310"/>
                <a:ext cx="1082675" cy="7337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288" name="文本框 287">
                <a:extLst>
                  <a:ext uri="{FF2B5EF4-FFF2-40B4-BE49-F238E27FC236}">
                    <a16:creationId xmlns:a16="http://schemas.microsoft.com/office/drawing/2014/main" id="{2A2ACC96-2574-426B-B11D-232F003ECB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6983" y="6667310"/>
                <a:ext cx="1082675" cy="73379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9" name="文本框 288">
                <a:extLst>
                  <a:ext uri="{FF2B5EF4-FFF2-40B4-BE49-F238E27FC236}">
                    <a16:creationId xmlns:a16="http://schemas.microsoft.com/office/drawing/2014/main" id="{26F9177F-B954-4620-A759-DEB974F65003}"/>
                  </a:ext>
                </a:extLst>
              </p:cNvPr>
              <p:cNvSpPr txBox="1"/>
              <p:nvPr/>
            </p:nvSpPr>
            <p:spPr>
              <a:xfrm>
                <a:off x="9666471" y="8204044"/>
                <a:ext cx="1082675" cy="7337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zh-CN" altLang="en-US" sz="30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289" name="文本框 288">
                <a:extLst>
                  <a:ext uri="{FF2B5EF4-FFF2-40B4-BE49-F238E27FC236}">
                    <a16:creationId xmlns:a16="http://schemas.microsoft.com/office/drawing/2014/main" id="{26F9177F-B954-4620-A759-DEB974F650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6471" y="8204044"/>
                <a:ext cx="1082675" cy="73379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0" name="文本框 289">
                <a:extLst>
                  <a:ext uri="{FF2B5EF4-FFF2-40B4-BE49-F238E27FC236}">
                    <a16:creationId xmlns:a16="http://schemas.microsoft.com/office/drawing/2014/main" id="{584FB3BC-575E-4099-9B06-CD5FCA6CB71E}"/>
                  </a:ext>
                </a:extLst>
              </p:cNvPr>
              <p:cNvSpPr txBox="1"/>
              <p:nvPr/>
            </p:nvSpPr>
            <p:spPr>
              <a:xfrm>
                <a:off x="8145970" y="6593306"/>
                <a:ext cx="1082675" cy="7337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zh-CN" altLang="en-US" sz="30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290" name="文本框 289">
                <a:extLst>
                  <a:ext uri="{FF2B5EF4-FFF2-40B4-BE49-F238E27FC236}">
                    <a16:creationId xmlns:a16="http://schemas.microsoft.com/office/drawing/2014/main" id="{584FB3BC-575E-4099-9B06-CD5FCA6CB7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5970" y="6593306"/>
                <a:ext cx="1082675" cy="73379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1" name="文本框 290">
                <a:extLst>
                  <a:ext uri="{FF2B5EF4-FFF2-40B4-BE49-F238E27FC236}">
                    <a16:creationId xmlns:a16="http://schemas.microsoft.com/office/drawing/2014/main" id="{4B6B0C32-B927-48D2-BBAF-C2E1413DA462}"/>
                  </a:ext>
                </a:extLst>
              </p:cNvPr>
              <p:cNvSpPr txBox="1"/>
              <p:nvPr/>
            </p:nvSpPr>
            <p:spPr>
              <a:xfrm>
                <a:off x="7410100" y="8657288"/>
                <a:ext cx="1082675" cy="7337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zh-CN" altLang="en-US" sz="30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291" name="文本框 290">
                <a:extLst>
                  <a:ext uri="{FF2B5EF4-FFF2-40B4-BE49-F238E27FC236}">
                    <a16:creationId xmlns:a16="http://schemas.microsoft.com/office/drawing/2014/main" id="{4B6B0C32-B927-48D2-BBAF-C2E1413DA4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0100" y="8657288"/>
                <a:ext cx="1082675" cy="73379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2" name="文本框 291">
                <a:extLst>
                  <a:ext uri="{FF2B5EF4-FFF2-40B4-BE49-F238E27FC236}">
                    <a16:creationId xmlns:a16="http://schemas.microsoft.com/office/drawing/2014/main" id="{C1ED7AC8-F57F-482F-87D9-E426ABEEF329}"/>
                  </a:ext>
                </a:extLst>
              </p:cNvPr>
              <p:cNvSpPr txBox="1"/>
              <p:nvPr/>
            </p:nvSpPr>
            <p:spPr>
              <a:xfrm>
                <a:off x="8232944" y="7815223"/>
                <a:ext cx="1082675" cy="7337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zh-CN" altLang="en-US" sz="3000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292" name="文本框 291">
                <a:extLst>
                  <a:ext uri="{FF2B5EF4-FFF2-40B4-BE49-F238E27FC236}">
                    <a16:creationId xmlns:a16="http://schemas.microsoft.com/office/drawing/2014/main" id="{C1ED7AC8-F57F-482F-87D9-E426ABEEF3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2944" y="7815223"/>
                <a:ext cx="1082675" cy="73379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4" name="直接箭头连接符 293">
            <a:extLst>
              <a:ext uri="{FF2B5EF4-FFF2-40B4-BE49-F238E27FC236}">
                <a16:creationId xmlns:a16="http://schemas.microsoft.com/office/drawing/2014/main" id="{299E5CCB-506E-44C4-8D74-49419355B85D}"/>
              </a:ext>
            </a:extLst>
          </p:cNvPr>
          <p:cNvCxnSpPr>
            <a:cxnSpLocks/>
          </p:cNvCxnSpPr>
          <p:nvPr/>
        </p:nvCxnSpPr>
        <p:spPr>
          <a:xfrm flipH="1" flipV="1">
            <a:off x="7772400" y="6978650"/>
            <a:ext cx="638071" cy="2179676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直接箭头连接符 294">
            <a:extLst>
              <a:ext uri="{FF2B5EF4-FFF2-40B4-BE49-F238E27FC236}">
                <a16:creationId xmlns:a16="http://schemas.microsoft.com/office/drawing/2014/main" id="{A93CB0DD-F343-4B2D-9224-D9D80001BF92}"/>
              </a:ext>
            </a:extLst>
          </p:cNvPr>
          <p:cNvCxnSpPr>
            <a:cxnSpLocks/>
          </p:cNvCxnSpPr>
          <p:nvPr/>
        </p:nvCxnSpPr>
        <p:spPr>
          <a:xfrm>
            <a:off x="8397855" y="9145711"/>
            <a:ext cx="2498745" cy="855539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6" name="直接箭头连接符 295">
            <a:extLst>
              <a:ext uri="{FF2B5EF4-FFF2-40B4-BE49-F238E27FC236}">
                <a16:creationId xmlns:a16="http://schemas.microsoft.com/office/drawing/2014/main" id="{845C4563-CD6D-4C82-A4C8-40010EAAF4B2}"/>
              </a:ext>
            </a:extLst>
          </p:cNvPr>
          <p:cNvCxnSpPr>
            <a:cxnSpLocks/>
          </p:cNvCxnSpPr>
          <p:nvPr/>
        </p:nvCxnSpPr>
        <p:spPr>
          <a:xfrm flipH="1">
            <a:off x="7649936" y="9158328"/>
            <a:ext cx="747919" cy="1048843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7" name="直接箭头连接符 296">
            <a:extLst>
              <a:ext uri="{FF2B5EF4-FFF2-40B4-BE49-F238E27FC236}">
                <a16:creationId xmlns:a16="http://schemas.microsoft.com/office/drawing/2014/main" id="{EE303B3E-D07C-4882-A6C3-2900D5DEA120}"/>
              </a:ext>
            </a:extLst>
          </p:cNvPr>
          <p:cNvCxnSpPr>
            <a:cxnSpLocks/>
          </p:cNvCxnSpPr>
          <p:nvPr/>
        </p:nvCxnSpPr>
        <p:spPr>
          <a:xfrm flipH="1" flipV="1">
            <a:off x="8685027" y="7175768"/>
            <a:ext cx="260326" cy="1076598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8" name="平行四边形 297">
            <a:extLst>
              <a:ext uri="{FF2B5EF4-FFF2-40B4-BE49-F238E27FC236}">
                <a16:creationId xmlns:a16="http://schemas.microsoft.com/office/drawing/2014/main" id="{A11CBA7B-A880-47DE-A003-86B6F997B7C2}"/>
              </a:ext>
            </a:extLst>
          </p:cNvPr>
          <p:cNvSpPr/>
          <p:nvPr/>
        </p:nvSpPr>
        <p:spPr>
          <a:xfrm rot="1056432" flipH="1">
            <a:off x="8358803" y="7955484"/>
            <a:ext cx="1202852" cy="688288"/>
          </a:xfrm>
          <a:prstGeom prst="parallelogram">
            <a:avLst>
              <a:gd name="adj" fmla="val 63518"/>
            </a:avLst>
          </a:prstGeom>
          <a:noFill/>
          <a:ln w="25400">
            <a:solidFill>
              <a:schemeClr val="accent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299" name="直接箭头连接符 298">
            <a:extLst>
              <a:ext uri="{FF2B5EF4-FFF2-40B4-BE49-F238E27FC236}">
                <a16:creationId xmlns:a16="http://schemas.microsoft.com/office/drawing/2014/main" id="{8EF0D8EB-F6E3-4583-93FA-AC11E0C87AA7}"/>
              </a:ext>
            </a:extLst>
          </p:cNvPr>
          <p:cNvCxnSpPr>
            <a:cxnSpLocks/>
          </p:cNvCxnSpPr>
          <p:nvPr/>
        </p:nvCxnSpPr>
        <p:spPr>
          <a:xfrm>
            <a:off x="8945087" y="8263413"/>
            <a:ext cx="1020322" cy="294323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直接箭头连接符 299">
            <a:extLst>
              <a:ext uri="{FF2B5EF4-FFF2-40B4-BE49-F238E27FC236}">
                <a16:creationId xmlns:a16="http://schemas.microsoft.com/office/drawing/2014/main" id="{4B942394-7249-4B3C-95A3-7165304184D2}"/>
              </a:ext>
            </a:extLst>
          </p:cNvPr>
          <p:cNvCxnSpPr>
            <a:cxnSpLocks/>
          </p:cNvCxnSpPr>
          <p:nvPr/>
        </p:nvCxnSpPr>
        <p:spPr>
          <a:xfrm flipH="1">
            <a:off x="8265887" y="8255404"/>
            <a:ext cx="688903" cy="885874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1" name="文本框 300">
                <a:extLst>
                  <a:ext uri="{FF2B5EF4-FFF2-40B4-BE49-F238E27FC236}">
                    <a16:creationId xmlns:a16="http://schemas.microsoft.com/office/drawing/2014/main" id="{F60055CB-FCC0-4E0F-B2A6-4880F65C3E9B}"/>
                  </a:ext>
                </a:extLst>
              </p:cNvPr>
              <p:cNvSpPr txBox="1"/>
              <p:nvPr/>
            </p:nvSpPr>
            <p:spPr>
              <a:xfrm>
                <a:off x="10418990" y="9307707"/>
                <a:ext cx="1082675" cy="7337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301" name="文本框 300">
                <a:extLst>
                  <a:ext uri="{FF2B5EF4-FFF2-40B4-BE49-F238E27FC236}">
                    <a16:creationId xmlns:a16="http://schemas.microsoft.com/office/drawing/2014/main" id="{F60055CB-FCC0-4E0F-B2A6-4880F65C3E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18990" y="9307707"/>
                <a:ext cx="1082675" cy="733794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2" name="文本框 301">
                <a:extLst>
                  <a:ext uri="{FF2B5EF4-FFF2-40B4-BE49-F238E27FC236}">
                    <a16:creationId xmlns:a16="http://schemas.microsoft.com/office/drawing/2014/main" id="{96EEDA85-87BE-4943-815F-9604177FE999}"/>
                  </a:ext>
                </a:extLst>
              </p:cNvPr>
              <p:cNvSpPr txBox="1"/>
              <p:nvPr/>
            </p:nvSpPr>
            <p:spPr>
              <a:xfrm>
                <a:off x="7486820" y="9800649"/>
                <a:ext cx="1082675" cy="7337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302" name="文本框 301">
                <a:extLst>
                  <a:ext uri="{FF2B5EF4-FFF2-40B4-BE49-F238E27FC236}">
                    <a16:creationId xmlns:a16="http://schemas.microsoft.com/office/drawing/2014/main" id="{96EEDA85-87BE-4943-815F-9604177FE9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6820" y="9800649"/>
                <a:ext cx="1082675" cy="733794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3" name="文本框 302">
                <a:extLst>
                  <a:ext uri="{FF2B5EF4-FFF2-40B4-BE49-F238E27FC236}">
                    <a16:creationId xmlns:a16="http://schemas.microsoft.com/office/drawing/2014/main" id="{184C0A6B-58D4-4FC9-BB6B-EFFAF0367996}"/>
                  </a:ext>
                </a:extLst>
              </p:cNvPr>
              <p:cNvSpPr txBox="1"/>
              <p:nvPr/>
            </p:nvSpPr>
            <p:spPr>
              <a:xfrm>
                <a:off x="6872483" y="6816989"/>
                <a:ext cx="1082675" cy="7337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303" name="文本框 302">
                <a:extLst>
                  <a:ext uri="{FF2B5EF4-FFF2-40B4-BE49-F238E27FC236}">
                    <a16:creationId xmlns:a16="http://schemas.microsoft.com/office/drawing/2014/main" id="{184C0A6B-58D4-4FC9-BB6B-EFFAF03679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2483" y="6816989"/>
                <a:ext cx="1082675" cy="733794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6" name="文本框 305">
                <a:extLst>
                  <a:ext uri="{FF2B5EF4-FFF2-40B4-BE49-F238E27FC236}">
                    <a16:creationId xmlns:a16="http://schemas.microsoft.com/office/drawing/2014/main" id="{89676529-796C-4E5C-A346-05616C8DDC74}"/>
                  </a:ext>
                </a:extLst>
              </p:cNvPr>
              <p:cNvSpPr txBox="1"/>
              <p:nvPr/>
            </p:nvSpPr>
            <p:spPr>
              <a:xfrm>
                <a:off x="14326464" y="8985094"/>
                <a:ext cx="1082675" cy="7337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zh-CN" altLang="en-US" sz="30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306" name="文本框 305">
                <a:extLst>
                  <a:ext uri="{FF2B5EF4-FFF2-40B4-BE49-F238E27FC236}">
                    <a16:creationId xmlns:a16="http://schemas.microsoft.com/office/drawing/2014/main" id="{89676529-796C-4E5C-A346-05616C8DDC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26464" y="8985094"/>
                <a:ext cx="1082675" cy="733794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7" name="文本框 306">
                <a:extLst>
                  <a:ext uri="{FF2B5EF4-FFF2-40B4-BE49-F238E27FC236}">
                    <a16:creationId xmlns:a16="http://schemas.microsoft.com/office/drawing/2014/main" id="{78ABFB3A-B15E-446A-8A47-55EEE4D5E0CC}"/>
                  </a:ext>
                </a:extLst>
              </p:cNvPr>
              <p:cNvSpPr txBox="1"/>
              <p:nvPr/>
            </p:nvSpPr>
            <p:spPr>
              <a:xfrm>
                <a:off x="13123463" y="7679156"/>
                <a:ext cx="1082675" cy="7337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zh-CN" altLang="en-US" sz="30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307" name="文本框 306">
                <a:extLst>
                  <a:ext uri="{FF2B5EF4-FFF2-40B4-BE49-F238E27FC236}">
                    <a16:creationId xmlns:a16="http://schemas.microsoft.com/office/drawing/2014/main" id="{78ABFB3A-B15E-446A-8A47-55EEE4D5E0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23463" y="7679156"/>
                <a:ext cx="1082675" cy="733794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8" name="文本框 307">
                <a:extLst>
                  <a:ext uri="{FF2B5EF4-FFF2-40B4-BE49-F238E27FC236}">
                    <a16:creationId xmlns:a16="http://schemas.microsoft.com/office/drawing/2014/main" id="{12F74D62-7A88-493A-B04C-4DAC7B1BAFAA}"/>
                  </a:ext>
                </a:extLst>
              </p:cNvPr>
              <p:cNvSpPr txBox="1"/>
              <p:nvPr/>
            </p:nvSpPr>
            <p:spPr>
              <a:xfrm>
                <a:off x="12070093" y="9438338"/>
                <a:ext cx="1082675" cy="7337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zh-CN" altLang="en-US" sz="30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308" name="文本框 307">
                <a:extLst>
                  <a:ext uri="{FF2B5EF4-FFF2-40B4-BE49-F238E27FC236}">
                    <a16:creationId xmlns:a16="http://schemas.microsoft.com/office/drawing/2014/main" id="{12F74D62-7A88-493A-B04C-4DAC7B1BAF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70093" y="9438338"/>
                <a:ext cx="1082675" cy="733794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9" name="文本框 308">
                <a:extLst>
                  <a:ext uri="{FF2B5EF4-FFF2-40B4-BE49-F238E27FC236}">
                    <a16:creationId xmlns:a16="http://schemas.microsoft.com/office/drawing/2014/main" id="{02840762-133F-435E-8BC8-251405CDA486}"/>
                  </a:ext>
                </a:extLst>
              </p:cNvPr>
              <p:cNvSpPr txBox="1"/>
              <p:nvPr/>
            </p:nvSpPr>
            <p:spPr>
              <a:xfrm>
                <a:off x="12892937" y="8596273"/>
                <a:ext cx="1082675" cy="7337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zh-CN" altLang="en-US" sz="3000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309" name="文本框 308">
                <a:extLst>
                  <a:ext uri="{FF2B5EF4-FFF2-40B4-BE49-F238E27FC236}">
                    <a16:creationId xmlns:a16="http://schemas.microsoft.com/office/drawing/2014/main" id="{02840762-133F-435E-8BC8-251405CDA4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92937" y="8596273"/>
                <a:ext cx="1082675" cy="733794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0" name="直接箭头连接符 309">
            <a:extLst>
              <a:ext uri="{FF2B5EF4-FFF2-40B4-BE49-F238E27FC236}">
                <a16:creationId xmlns:a16="http://schemas.microsoft.com/office/drawing/2014/main" id="{809BA6AE-3B8B-4DCB-AAD9-811A8EC2D66F}"/>
              </a:ext>
            </a:extLst>
          </p:cNvPr>
          <p:cNvCxnSpPr>
            <a:cxnSpLocks/>
          </p:cNvCxnSpPr>
          <p:nvPr/>
        </p:nvCxnSpPr>
        <p:spPr>
          <a:xfrm flipH="1" flipV="1">
            <a:off x="13099143" y="6832600"/>
            <a:ext cx="504722" cy="2209644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1" name="直接箭头连接符 310">
            <a:extLst>
              <a:ext uri="{FF2B5EF4-FFF2-40B4-BE49-F238E27FC236}">
                <a16:creationId xmlns:a16="http://schemas.microsoft.com/office/drawing/2014/main" id="{F6C52EBD-3B32-4249-B29A-BB1A12D76568}"/>
              </a:ext>
            </a:extLst>
          </p:cNvPr>
          <p:cNvCxnSpPr>
            <a:cxnSpLocks/>
          </p:cNvCxnSpPr>
          <p:nvPr/>
        </p:nvCxnSpPr>
        <p:spPr>
          <a:xfrm>
            <a:off x="13591248" y="9029629"/>
            <a:ext cx="2524145" cy="736671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2" name="直接箭头连接符 311">
            <a:extLst>
              <a:ext uri="{FF2B5EF4-FFF2-40B4-BE49-F238E27FC236}">
                <a16:creationId xmlns:a16="http://schemas.microsoft.com/office/drawing/2014/main" id="{B1D9355F-AC90-423D-84E1-4038B6A13441}"/>
              </a:ext>
            </a:extLst>
          </p:cNvPr>
          <p:cNvCxnSpPr>
            <a:cxnSpLocks/>
          </p:cNvCxnSpPr>
          <p:nvPr/>
        </p:nvCxnSpPr>
        <p:spPr>
          <a:xfrm flipH="1">
            <a:off x="12813393" y="9042246"/>
            <a:ext cx="777856" cy="1035204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直接箭头连接符 312">
            <a:extLst>
              <a:ext uri="{FF2B5EF4-FFF2-40B4-BE49-F238E27FC236}">
                <a16:creationId xmlns:a16="http://schemas.microsoft.com/office/drawing/2014/main" id="{3D87A276-AD48-4AE1-94B7-79B40A6E3BE5}"/>
              </a:ext>
            </a:extLst>
          </p:cNvPr>
          <p:cNvCxnSpPr>
            <a:cxnSpLocks/>
          </p:cNvCxnSpPr>
          <p:nvPr/>
        </p:nvCxnSpPr>
        <p:spPr>
          <a:xfrm flipH="1" flipV="1">
            <a:off x="13345020" y="7956818"/>
            <a:ext cx="260326" cy="1076598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4" name="平行四边形 313">
            <a:extLst>
              <a:ext uri="{FF2B5EF4-FFF2-40B4-BE49-F238E27FC236}">
                <a16:creationId xmlns:a16="http://schemas.microsoft.com/office/drawing/2014/main" id="{EE019FC5-F008-44DE-9247-30DABEB2181B}"/>
              </a:ext>
            </a:extLst>
          </p:cNvPr>
          <p:cNvSpPr/>
          <p:nvPr/>
        </p:nvSpPr>
        <p:spPr>
          <a:xfrm rot="1056432" flipH="1">
            <a:off x="13018796" y="8736534"/>
            <a:ext cx="1202852" cy="688288"/>
          </a:xfrm>
          <a:prstGeom prst="parallelogram">
            <a:avLst>
              <a:gd name="adj" fmla="val 63518"/>
            </a:avLst>
          </a:prstGeom>
          <a:noFill/>
          <a:ln w="25400">
            <a:solidFill>
              <a:schemeClr val="accent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315" name="直接箭头连接符 314">
            <a:extLst>
              <a:ext uri="{FF2B5EF4-FFF2-40B4-BE49-F238E27FC236}">
                <a16:creationId xmlns:a16="http://schemas.microsoft.com/office/drawing/2014/main" id="{AD1B1D6F-771C-4109-A6B8-20D49D34BB00}"/>
              </a:ext>
            </a:extLst>
          </p:cNvPr>
          <p:cNvCxnSpPr>
            <a:cxnSpLocks/>
          </p:cNvCxnSpPr>
          <p:nvPr/>
        </p:nvCxnSpPr>
        <p:spPr>
          <a:xfrm>
            <a:off x="13605080" y="9044463"/>
            <a:ext cx="1020322" cy="294323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6" name="直接箭头连接符 315">
            <a:extLst>
              <a:ext uri="{FF2B5EF4-FFF2-40B4-BE49-F238E27FC236}">
                <a16:creationId xmlns:a16="http://schemas.microsoft.com/office/drawing/2014/main" id="{E469C804-379B-4070-AB04-CF45E815D7B9}"/>
              </a:ext>
            </a:extLst>
          </p:cNvPr>
          <p:cNvCxnSpPr>
            <a:cxnSpLocks/>
          </p:cNvCxnSpPr>
          <p:nvPr/>
        </p:nvCxnSpPr>
        <p:spPr>
          <a:xfrm flipH="1">
            <a:off x="12925880" y="9036454"/>
            <a:ext cx="688903" cy="885874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7" name="文本框 316">
                <a:extLst>
                  <a:ext uri="{FF2B5EF4-FFF2-40B4-BE49-F238E27FC236}">
                    <a16:creationId xmlns:a16="http://schemas.microsoft.com/office/drawing/2014/main" id="{3409A74E-C9E5-4089-863E-55A67EBD0BEE}"/>
                  </a:ext>
                </a:extLst>
              </p:cNvPr>
              <p:cNvSpPr txBox="1"/>
              <p:nvPr/>
            </p:nvSpPr>
            <p:spPr>
              <a:xfrm>
                <a:off x="15580633" y="9191625"/>
                <a:ext cx="1082675" cy="7337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317" name="文本框 316">
                <a:extLst>
                  <a:ext uri="{FF2B5EF4-FFF2-40B4-BE49-F238E27FC236}">
                    <a16:creationId xmlns:a16="http://schemas.microsoft.com/office/drawing/2014/main" id="{3409A74E-C9E5-4089-863E-55A67EBD0B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80633" y="9191625"/>
                <a:ext cx="1082675" cy="733794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8" name="文本框 317">
                <a:extLst>
                  <a:ext uri="{FF2B5EF4-FFF2-40B4-BE49-F238E27FC236}">
                    <a16:creationId xmlns:a16="http://schemas.microsoft.com/office/drawing/2014/main" id="{1484A684-D0E9-4FD1-8E67-D3862EE9E161}"/>
                  </a:ext>
                </a:extLst>
              </p:cNvPr>
              <p:cNvSpPr txBox="1"/>
              <p:nvPr/>
            </p:nvSpPr>
            <p:spPr>
              <a:xfrm>
                <a:off x="12673863" y="9811567"/>
                <a:ext cx="1082675" cy="7337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318" name="文本框 317">
                <a:extLst>
                  <a:ext uri="{FF2B5EF4-FFF2-40B4-BE49-F238E27FC236}">
                    <a16:creationId xmlns:a16="http://schemas.microsoft.com/office/drawing/2014/main" id="{1484A684-D0E9-4FD1-8E67-D3862EE9E1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73863" y="9811567"/>
                <a:ext cx="1082675" cy="733794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9" name="文本框 318">
                <a:extLst>
                  <a:ext uri="{FF2B5EF4-FFF2-40B4-BE49-F238E27FC236}">
                    <a16:creationId xmlns:a16="http://schemas.microsoft.com/office/drawing/2014/main" id="{7BF6D75A-8304-44AA-BB32-81E896156D16}"/>
                  </a:ext>
                </a:extLst>
              </p:cNvPr>
              <p:cNvSpPr txBox="1"/>
              <p:nvPr/>
            </p:nvSpPr>
            <p:spPr>
              <a:xfrm>
                <a:off x="12186526" y="6808857"/>
                <a:ext cx="1082675" cy="7337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319" name="文本框 318">
                <a:extLst>
                  <a:ext uri="{FF2B5EF4-FFF2-40B4-BE49-F238E27FC236}">
                    <a16:creationId xmlns:a16="http://schemas.microsoft.com/office/drawing/2014/main" id="{7BF6D75A-8304-44AA-BB32-81E896156D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86526" y="6808857"/>
                <a:ext cx="1082675" cy="733794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4" name="弧形 323">
            <a:extLst>
              <a:ext uri="{FF2B5EF4-FFF2-40B4-BE49-F238E27FC236}">
                <a16:creationId xmlns:a16="http://schemas.microsoft.com/office/drawing/2014/main" id="{BF43AA9F-2BA3-4B4A-B834-650806DD637E}"/>
              </a:ext>
            </a:extLst>
          </p:cNvPr>
          <p:cNvSpPr/>
          <p:nvPr/>
        </p:nvSpPr>
        <p:spPr>
          <a:xfrm rot="16200000">
            <a:off x="10912388" y="10760305"/>
            <a:ext cx="225108" cy="651319"/>
          </a:xfrm>
          <a:prstGeom prst="arc">
            <a:avLst>
              <a:gd name="adj1" fmla="val 5661660"/>
              <a:gd name="adj2" fmla="val 15949811"/>
            </a:avLst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3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5" name="文本框 324">
                <a:extLst>
                  <a:ext uri="{FF2B5EF4-FFF2-40B4-BE49-F238E27FC236}">
                    <a16:creationId xmlns:a16="http://schemas.microsoft.com/office/drawing/2014/main" id="{E44CBDC2-4C0D-4742-8B60-70E45078E90E}"/>
                  </a:ext>
                </a:extLst>
              </p:cNvPr>
              <p:cNvSpPr txBox="1"/>
              <p:nvPr/>
            </p:nvSpPr>
            <p:spPr>
              <a:xfrm>
                <a:off x="10646771" y="11300278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325" name="文本框 324">
                <a:extLst>
                  <a:ext uri="{FF2B5EF4-FFF2-40B4-BE49-F238E27FC236}">
                    <a16:creationId xmlns:a16="http://schemas.microsoft.com/office/drawing/2014/main" id="{E44CBDC2-4C0D-4742-8B60-70E45078E9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46771" y="11300278"/>
                <a:ext cx="817395" cy="553998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6" name="文本框 325">
                <a:extLst>
                  <a:ext uri="{FF2B5EF4-FFF2-40B4-BE49-F238E27FC236}">
                    <a16:creationId xmlns:a16="http://schemas.microsoft.com/office/drawing/2014/main" id="{05DB5F39-44AD-4072-8511-71885C2D506F}"/>
                  </a:ext>
                </a:extLst>
              </p:cNvPr>
              <p:cNvSpPr txBox="1"/>
              <p:nvPr/>
            </p:nvSpPr>
            <p:spPr>
              <a:xfrm>
                <a:off x="5821363" y="11300278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326" name="文本框 325">
                <a:extLst>
                  <a:ext uri="{FF2B5EF4-FFF2-40B4-BE49-F238E27FC236}">
                    <a16:creationId xmlns:a16="http://schemas.microsoft.com/office/drawing/2014/main" id="{05DB5F39-44AD-4072-8511-71885C2D50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1363" y="11300278"/>
                <a:ext cx="817395" cy="553998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7" name="弧形 326">
            <a:extLst>
              <a:ext uri="{FF2B5EF4-FFF2-40B4-BE49-F238E27FC236}">
                <a16:creationId xmlns:a16="http://schemas.microsoft.com/office/drawing/2014/main" id="{8FD1E7EE-77B0-45CF-A34D-658EC8EA5A31}"/>
              </a:ext>
            </a:extLst>
          </p:cNvPr>
          <p:cNvSpPr/>
          <p:nvPr/>
        </p:nvSpPr>
        <p:spPr>
          <a:xfrm rot="16200000">
            <a:off x="6132199" y="10760305"/>
            <a:ext cx="225108" cy="651319"/>
          </a:xfrm>
          <a:prstGeom prst="arc">
            <a:avLst>
              <a:gd name="adj1" fmla="val 5661660"/>
              <a:gd name="adj2" fmla="val 15949811"/>
            </a:avLst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3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9" name="文本框 328">
                <a:extLst>
                  <a:ext uri="{FF2B5EF4-FFF2-40B4-BE49-F238E27FC236}">
                    <a16:creationId xmlns:a16="http://schemas.microsoft.com/office/drawing/2014/main" id="{65748F55-2196-4DBF-B930-D733DA88C415}"/>
                  </a:ext>
                </a:extLst>
              </p:cNvPr>
              <p:cNvSpPr txBox="1"/>
              <p:nvPr/>
            </p:nvSpPr>
            <p:spPr>
              <a:xfrm>
                <a:off x="3564399" y="14715616"/>
                <a:ext cx="11994916" cy="69006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↔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  <m:r>
                          <a:rPr lang="en-US" altLang="zh-CN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CN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=[</m:t>
                    </m:r>
                    <m:r>
                      <m:rPr>
                        <m:sty m:val="p"/>
                      </m:rPr>
                      <a:rPr lang="en-US" altLang="zh-CN" sz="3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cos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/2) ,</m:t>
                    </m:r>
                    <m:r>
                      <m:rPr>
                        <m:sty m:val="p"/>
                      </m:rPr>
                      <a:rPr lang="en-US" altLang="zh-CN" sz="3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sin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/2)(</m:t>
                    </m:r>
                    <m:sSub>
                      <m:sSubPr>
                        <m:ctrlPr>
                          <a:rPr lang="en-US" altLang="zh-CN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CN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CN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CN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)]</m:t>
                    </m:r>
                  </m:oMath>
                </a14:m>
                <a:r>
                  <a:rPr lang="zh-CN" altLang="en-US" sz="3600" dirty="0"/>
                  <a:t> </a:t>
                </a:r>
              </a:p>
            </p:txBody>
          </p:sp>
        </mc:Choice>
        <mc:Fallback xmlns="">
          <p:sp>
            <p:nvSpPr>
              <p:cNvPr id="329" name="文本框 328">
                <a:extLst>
                  <a:ext uri="{FF2B5EF4-FFF2-40B4-BE49-F238E27FC236}">
                    <a16:creationId xmlns:a16="http://schemas.microsoft.com/office/drawing/2014/main" id="{65748F55-2196-4DBF-B930-D733DA88C4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4399" y="14715616"/>
                <a:ext cx="11994916" cy="690061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9" name="组合 98">
            <a:extLst>
              <a:ext uri="{FF2B5EF4-FFF2-40B4-BE49-F238E27FC236}">
                <a16:creationId xmlns:a16="http://schemas.microsoft.com/office/drawing/2014/main" id="{93CA7CB3-3C79-4394-B098-BE77A857BABC}"/>
              </a:ext>
            </a:extLst>
          </p:cNvPr>
          <p:cNvGrpSpPr/>
          <p:nvPr/>
        </p:nvGrpSpPr>
        <p:grpSpPr>
          <a:xfrm>
            <a:off x="4723535" y="1809750"/>
            <a:ext cx="3201264" cy="3699510"/>
            <a:chOff x="4989690" y="2162683"/>
            <a:chExt cx="2416883" cy="2793047"/>
          </a:xfrm>
        </p:grpSpPr>
        <p:cxnSp>
          <p:nvCxnSpPr>
            <p:cNvPr id="100" name="直接箭头连接符 99">
              <a:extLst>
                <a:ext uri="{FF2B5EF4-FFF2-40B4-BE49-F238E27FC236}">
                  <a16:creationId xmlns:a16="http://schemas.microsoft.com/office/drawing/2014/main" id="{95A67D3A-9B6C-4897-B9FC-9E06B95C619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22043" y="2162683"/>
              <a:ext cx="0" cy="163915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接箭头连接符 100">
              <a:extLst>
                <a:ext uri="{FF2B5EF4-FFF2-40B4-BE49-F238E27FC236}">
                  <a16:creationId xmlns:a16="http://schemas.microsoft.com/office/drawing/2014/main" id="{BF7DD503-00C8-4529-81A9-0060481044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12518" y="3792312"/>
              <a:ext cx="1594055" cy="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接箭头连接符 101">
              <a:extLst>
                <a:ext uri="{FF2B5EF4-FFF2-40B4-BE49-F238E27FC236}">
                  <a16:creationId xmlns:a16="http://schemas.microsoft.com/office/drawing/2014/main" id="{FCABEE9E-C5AC-401E-B775-0DF3F5035C5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89690" y="3801838"/>
              <a:ext cx="822829" cy="115389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文本框 102">
                <a:extLst>
                  <a:ext uri="{FF2B5EF4-FFF2-40B4-BE49-F238E27FC236}">
                    <a16:creationId xmlns:a16="http://schemas.microsoft.com/office/drawing/2014/main" id="{8572C3D6-8D1B-44CE-9D5A-0203877AFB8E}"/>
                  </a:ext>
                </a:extLst>
              </p:cNvPr>
              <p:cNvSpPr txBox="1"/>
              <p:nvPr/>
            </p:nvSpPr>
            <p:spPr>
              <a:xfrm>
                <a:off x="7215415" y="3946110"/>
                <a:ext cx="108267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103" name="文本框 102">
                <a:extLst>
                  <a:ext uri="{FF2B5EF4-FFF2-40B4-BE49-F238E27FC236}">
                    <a16:creationId xmlns:a16="http://schemas.microsoft.com/office/drawing/2014/main" id="{8572C3D6-8D1B-44CE-9D5A-0203877AFB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5415" y="3946110"/>
                <a:ext cx="1082675" cy="646331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文本框 103">
                <a:extLst>
                  <a:ext uri="{FF2B5EF4-FFF2-40B4-BE49-F238E27FC236}">
                    <a16:creationId xmlns:a16="http://schemas.microsoft.com/office/drawing/2014/main" id="{4A0FAE68-739A-47A6-99D2-A29E069B080F}"/>
                  </a:ext>
                </a:extLst>
              </p:cNvPr>
              <p:cNvSpPr txBox="1"/>
              <p:nvPr/>
            </p:nvSpPr>
            <p:spPr>
              <a:xfrm>
                <a:off x="4597570" y="5099452"/>
                <a:ext cx="108267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104" name="文本框 103">
                <a:extLst>
                  <a:ext uri="{FF2B5EF4-FFF2-40B4-BE49-F238E27FC236}">
                    <a16:creationId xmlns:a16="http://schemas.microsoft.com/office/drawing/2014/main" id="{4A0FAE68-739A-47A6-99D2-A29E069B08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7570" y="5099452"/>
                <a:ext cx="1082675" cy="646331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文本框 104">
                <a:extLst>
                  <a:ext uri="{FF2B5EF4-FFF2-40B4-BE49-F238E27FC236}">
                    <a16:creationId xmlns:a16="http://schemas.microsoft.com/office/drawing/2014/main" id="{18B05ACF-3B8F-4B86-9497-2A39893D9883}"/>
                  </a:ext>
                </a:extLst>
              </p:cNvPr>
              <p:cNvSpPr txBox="1"/>
              <p:nvPr/>
            </p:nvSpPr>
            <p:spPr>
              <a:xfrm>
                <a:off x="5027808" y="1537942"/>
                <a:ext cx="108267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105" name="文本框 104">
                <a:extLst>
                  <a:ext uri="{FF2B5EF4-FFF2-40B4-BE49-F238E27FC236}">
                    <a16:creationId xmlns:a16="http://schemas.microsoft.com/office/drawing/2014/main" id="{18B05ACF-3B8F-4B86-9497-2A39893D98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7808" y="1537942"/>
                <a:ext cx="1082675" cy="646331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2" name="直接箭头连接符 111">
            <a:extLst>
              <a:ext uri="{FF2B5EF4-FFF2-40B4-BE49-F238E27FC236}">
                <a16:creationId xmlns:a16="http://schemas.microsoft.com/office/drawing/2014/main" id="{348B7DC6-2448-4868-8AC6-8A9E434B20EC}"/>
              </a:ext>
            </a:extLst>
          </p:cNvPr>
          <p:cNvCxnSpPr>
            <a:cxnSpLocks/>
          </p:cNvCxnSpPr>
          <p:nvPr/>
        </p:nvCxnSpPr>
        <p:spPr>
          <a:xfrm flipV="1">
            <a:off x="5830678" y="2933700"/>
            <a:ext cx="260560" cy="101688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直接箭头连接符 112">
            <a:extLst>
              <a:ext uri="{FF2B5EF4-FFF2-40B4-BE49-F238E27FC236}">
                <a16:creationId xmlns:a16="http://schemas.microsoft.com/office/drawing/2014/main" id="{64CA1194-6CF6-4776-BE76-F18242D1D777}"/>
              </a:ext>
            </a:extLst>
          </p:cNvPr>
          <p:cNvCxnSpPr>
            <a:cxnSpLocks/>
          </p:cNvCxnSpPr>
          <p:nvPr/>
        </p:nvCxnSpPr>
        <p:spPr>
          <a:xfrm flipH="1">
            <a:off x="4610100" y="3960977"/>
            <a:ext cx="1207612" cy="782473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直接箭头连接符 113">
            <a:extLst>
              <a:ext uri="{FF2B5EF4-FFF2-40B4-BE49-F238E27FC236}">
                <a16:creationId xmlns:a16="http://schemas.microsoft.com/office/drawing/2014/main" id="{32F8D954-B111-4FAA-95DB-4BE9FB02EF2D}"/>
              </a:ext>
            </a:extLst>
          </p:cNvPr>
          <p:cNvCxnSpPr>
            <a:cxnSpLocks/>
          </p:cNvCxnSpPr>
          <p:nvPr/>
        </p:nvCxnSpPr>
        <p:spPr>
          <a:xfrm>
            <a:off x="5840116" y="3953618"/>
            <a:ext cx="822622" cy="80412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文本框 128">
                <a:extLst>
                  <a:ext uri="{FF2B5EF4-FFF2-40B4-BE49-F238E27FC236}">
                    <a16:creationId xmlns:a16="http://schemas.microsoft.com/office/drawing/2014/main" id="{6AAEEB79-131E-4158-BE75-82E0AC0B3F4E}"/>
                  </a:ext>
                </a:extLst>
              </p:cNvPr>
              <p:cNvSpPr txBox="1"/>
              <p:nvPr/>
            </p:nvSpPr>
            <p:spPr>
              <a:xfrm>
                <a:off x="3910520" y="4110456"/>
                <a:ext cx="108267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3600" i="1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</m:oMath>
                  </m:oMathPara>
                </a14:m>
                <a:endParaRPr lang="zh-CN" altLang="en-US" sz="36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129" name="文本框 128">
                <a:extLst>
                  <a:ext uri="{FF2B5EF4-FFF2-40B4-BE49-F238E27FC236}">
                    <a16:creationId xmlns:a16="http://schemas.microsoft.com/office/drawing/2014/main" id="{6AAEEB79-131E-4158-BE75-82E0AC0B3F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0520" y="4110456"/>
                <a:ext cx="1082675" cy="646331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文本框 129">
                <a:extLst>
                  <a:ext uri="{FF2B5EF4-FFF2-40B4-BE49-F238E27FC236}">
                    <a16:creationId xmlns:a16="http://schemas.microsoft.com/office/drawing/2014/main" id="{20A38233-843D-45C7-8E62-A4A690D56EC0}"/>
                  </a:ext>
                </a:extLst>
              </p:cNvPr>
              <p:cNvSpPr txBox="1"/>
              <p:nvPr/>
            </p:nvSpPr>
            <p:spPr>
              <a:xfrm>
                <a:off x="5650420" y="2389606"/>
                <a:ext cx="108267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zh-CN" altLang="en-US" sz="36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130" name="文本框 129">
                <a:extLst>
                  <a:ext uri="{FF2B5EF4-FFF2-40B4-BE49-F238E27FC236}">
                    <a16:creationId xmlns:a16="http://schemas.microsoft.com/office/drawing/2014/main" id="{20A38233-843D-45C7-8E62-A4A690D56E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0420" y="2389606"/>
                <a:ext cx="1082675" cy="646331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文本框 130">
                <a:extLst>
                  <a:ext uri="{FF2B5EF4-FFF2-40B4-BE49-F238E27FC236}">
                    <a16:creationId xmlns:a16="http://schemas.microsoft.com/office/drawing/2014/main" id="{E43E82AD-DAA2-4AB6-BBE2-0266E43824DC}"/>
                  </a:ext>
                </a:extLst>
              </p:cNvPr>
              <p:cNvSpPr txBox="1"/>
              <p:nvPr/>
            </p:nvSpPr>
            <p:spPr>
              <a:xfrm>
                <a:off x="6329870" y="4434306"/>
                <a:ext cx="108267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zh-CN" altLang="en-US" sz="36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131" name="文本框 130">
                <a:extLst>
                  <a:ext uri="{FF2B5EF4-FFF2-40B4-BE49-F238E27FC236}">
                    <a16:creationId xmlns:a16="http://schemas.microsoft.com/office/drawing/2014/main" id="{E43E82AD-DAA2-4AB6-BBE2-0266E43824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9870" y="4434306"/>
                <a:ext cx="1082675" cy="646331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文本框 134">
                <a:extLst>
                  <a:ext uri="{FF2B5EF4-FFF2-40B4-BE49-F238E27FC236}">
                    <a16:creationId xmlns:a16="http://schemas.microsoft.com/office/drawing/2014/main" id="{AE0C324D-8F43-48CA-B918-0707BE68C8A2}"/>
                  </a:ext>
                </a:extLst>
              </p:cNvPr>
              <p:cNvSpPr txBox="1"/>
              <p:nvPr/>
            </p:nvSpPr>
            <p:spPr>
              <a:xfrm>
                <a:off x="8675688" y="1907564"/>
                <a:ext cx="3117340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𝑥𝑦𝑧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𝑝h𝑟</m:t>
                      </m:r>
                    </m:oMath>
                  </m:oMathPara>
                </a14:m>
                <a:endParaRPr lang="zh-CN" altLang="en-US" sz="4000" dirty="0"/>
              </a:p>
            </p:txBody>
          </p:sp>
        </mc:Choice>
        <mc:Fallback xmlns="">
          <p:sp>
            <p:nvSpPr>
              <p:cNvPr id="135" name="文本框 134">
                <a:extLst>
                  <a:ext uri="{FF2B5EF4-FFF2-40B4-BE49-F238E27FC236}">
                    <a16:creationId xmlns:a16="http://schemas.microsoft.com/office/drawing/2014/main" id="{AE0C324D-8F43-48CA-B918-0707BE68C8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5688" y="1907564"/>
                <a:ext cx="3117340" cy="707886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文本框 135">
                <a:extLst>
                  <a:ext uri="{FF2B5EF4-FFF2-40B4-BE49-F238E27FC236}">
                    <a16:creationId xmlns:a16="http://schemas.microsoft.com/office/drawing/2014/main" id="{F6ED39A7-E139-4C55-8B0F-8EA88FC5E20A}"/>
                  </a:ext>
                </a:extLst>
              </p:cNvPr>
              <p:cNvSpPr txBox="1"/>
              <p:nvPr/>
            </p:nvSpPr>
            <p:spPr>
              <a:xfrm>
                <a:off x="8940545" y="3152164"/>
                <a:ext cx="4844539" cy="18848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3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3600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zh-CN" sz="36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3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600" b="0" i="1" smtClean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altLang="zh-CN" sz="36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3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6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zh-CN" sz="36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3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600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altLang="zh-CN" sz="36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3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600" b="0" i="1" smtClean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altLang="zh-CN" sz="36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3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6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zh-CN" sz="36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3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600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altLang="zh-CN" sz="36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3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600" b="0" i="1" smtClean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altLang="zh-CN" sz="36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3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6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zh-CN" sz="36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136" name="文本框 135">
                <a:extLst>
                  <a:ext uri="{FF2B5EF4-FFF2-40B4-BE49-F238E27FC236}">
                    <a16:creationId xmlns:a16="http://schemas.microsoft.com/office/drawing/2014/main" id="{F6ED39A7-E139-4C55-8B0F-8EA88FC5E2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0545" y="3152164"/>
                <a:ext cx="4844539" cy="1884811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文本框 144">
                <a:extLst>
                  <a:ext uri="{FF2B5EF4-FFF2-40B4-BE49-F238E27FC236}">
                    <a16:creationId xmlns:a16="http://schemas.microsoft.com/office/drawing/2014/main" id="{C9965DDF-BA25-41EB-B4F2-9FEE4D563701}"/>
                  </a:ext>
                </a:extLst>
              </p:cNvPr>
              <p:cNvSpPr txBox="1"/>
              <p:nvPr/>
            </p:nvSpPr>
            <p:spPr>
              <a:xfrm>
                <a:off x="4856170" y="16398825"/>
                <a:ext cx="8288323" cy="65415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3600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e>
                                <m:r>
                                  <a:rPr lang="en-US" altLang="zh-CN" sz="36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𝑜𝑟</m:t>
                      </m:r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=[</m:t>
                      </m:r>
                      <m:m>
                        <m:mPr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e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CN" sz="3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CN" sz="36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e>
                                  <m:r>
                                    <a:rPr lang="en-US" altLang="zh-CN" sz="36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e>
                                  <m:r>
                                    <a:rPr lang="en-US" altLang="zh-CN" sz="36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US" altLang="zh-CN" sz="360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mr>
                            </m:m>
                          </m:e>
                        </m:mr>
                      </m:m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145" name="文本框 144">
                <a:extLst>
                  <a:ext uri="{FF2B5EF4-FFF2-40B4-BE49-F238E27FC236}">
                    <a16:creationId xmlns:a16="http://schemas.microsoft.com/office/drawing/2014/main" id="{C9965DDF-BA25-41EB-B4F2-9FEE4D5637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6170" y="16398825"/>
                <a:ext cx="8288323" cy="654153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文本框 154">
                <a:extLst>
                  <a:ext uri="{FF2B5EF4-FFF2-40B4-BE49-F238E27FC236}">
                    <a16:creationId xmlns:a16="http://schemas.microsoft.com/office/drawing/2014/main" id="{FEAC1143-A889-4AA4-98CB-12E90B658A16}"/>
                  </a:ext>
                </a:extLst>
              </p:cNvPr>
              <p:cNvSpPr txBox="1"/>
              <p:nvPr/>
            </p:nvSpPr>
            <p:spPr>
              <a:xfrm>
                <a:off x="3317656" y="15470359"/>
                <a:ext cx="5811830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0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轴 </a:t>
                </a:r>
                <a:r>
                  <a:rPr lang="en-US" altLang="zh-CN" sz="3600" b="0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- </a:t>
                </a:r>
                <a:r>
                  <a:rPr lang="zh-CN" altLang="en-US" sz="3600" b="0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角</a:t>
                </a:r>
                <a14:m>
                  <m:oMath xmlns:m="http://schemas.openxmlformats.org/officeDocument/2006/math"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↔</m:t>
                    </m:r>
                  </m:oMath>
                </a14:m>
                <a:r>
                  <a:rPr lang="zh-CN" altLang="en-US" sz="3600" dirty="0"/>
                  <a:t> </a:t>
                </a:r>
                <a:r>
                  <a:rPr lang="zh-CN" altLang="en-US" sz="3600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四元数形式</a:t>
                </a:r>
              </a:p>
            </p:txBody>
          </p:sp>
        </mc:Choice>
        <mc:Fallback xmlns="">
          <p:sp>
            <p:nvSpPr>
              <p:cNvPr id="155" name="文本框 154">
                <a:extLst>
                  <a:ext uri="{FF2B5EF4-FFF2-40B4-BE49-F238E27FC236}">
                    <a16:creationId xmlns:a16="http://schemas.microsoft.com/office/drawing/2014/main" id="{FEAC1143-A889-4AA4-98CB-12E90B658A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7656" y="15470359"/>
                <a:ext cx="5811830" cy="646331"/>
              </a:xfrm>
              <a:prstGeom prst="rect">
                <a:avLst/>
              </a:prstGeom>
              <a:blipFill>
                <a:blip r:embed="rId36"/>
                <a:stretch>
                  <a:fillRect t="-16038" b="-3396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690425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矩形 136">
            <a:extLst>
              <a:ext uri="{FF2B5EF4-FFF2-40B4-BE49-F238E27FC236}">
                <a16:creationId xmlns:a16="http://schemas.microsoft.com/office/drawing/2014/main" id="{D507B4AB-E61C-49DE-966A-1C5810BF6A52}"/>
              </a:ext>
            </a:extLst>
          </p:cNvPr>
          <p:cNvSpPr/>
          <p:nvPr/>
        </p:nvSpPr>
        <p:spPr>
          <a:xfrm>
            <a:off x="3426161" y="1562098"/>
            <a:ext cx="10800000" cy="45148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2" name="矩形 251">
            <a:extLst>
              <a:ext uri="{FF2B5EF4-FFF2-40B4-BE49-F238E27FC236}">
                <a16:creationId xmlns:a16="http://schemas.microsoft.com/office/drawing/2014/main" id="{0787EC2D-C9C2-4473-BB80-8A1B16A193B9}"/>
              </a:ext>
            </a:extLst>
          </p:cNvPr>
          <p:cNvSpPr/>
          <p:nvPr/>
        </p:nvSpPr>
        <p:spPr>
          <a:xfrm>
            <a:off x="1800331" y="7639051"/>
            <a:ext cx="14400000" cy="51625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9" name="组合 98">
            <a:extLst>
              <a:ext uri="{FF2B5EF4-FFF2-40B4-BE49-F238E27FC236}">
                <a16:creationId xmlns:a16="http://schemas.microsoft.com/office/drawing/2014/main" id="{93CA7CB3-3C79-4394-B098-BE77A857BABC}"/>
              </a:ext>
            </a:extLst>
          </p:cNvPr>
          <p:cNvGrpSpPr/>
          <p:nvPr/>
        </p:nvGrpSpPr>
        <p:grpSpPr>
          <a:xfrm>
            <a:off x="4767078" y="1954893"/>
            <a:ext cx="3201264" cy="3699510"/>
            <a:chOff x="4989690" y="2162683"/>
            <a:chExt cx="2416883" cy="2793047"/>
          </a:xfrm>
        </p:grpSpPr>
        <p:cxnSp>
          <p:nvCxnSpPr>
            <p:cNvPr id="100" name="直接箭头连接符 99">
              <a:extLst>
                <a:ext uri="{FF2B5EF4-FFF2-40B4-BE49-F238E27FC236}">
                  <a16:creationId xmlns:a16="http://schemas.microsoft.com/office/drawing/2014/main" id="{95A67D3A-9B6C-4897-B9FC-9E06B95C619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22043" y="2162683"/>
              <a:ext cx="0" cy="163915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接箭头连接符 100">
              <a:extLst>
                <a:ext uri="{FF2B5EF4-FFF2-40B4-BE49-F238E27FC236}">
                  <a16:creationId xmlns:a16="http://schemas.microsoft.com/office/drawing/2014/main" id="{BF7DD503-00C8-4529-81A9-0060481044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12518" y="3792312"/>
              <a:ext cx="1594055" cy="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接箭头连接符 101">
              <a:extLst>
                <a:ext uri="{FF2B5EF4-FFF2-40B4-BE49-F238E27FC236}">
                  <a16:creationId xmlns:a16="http://schemas.microsoft.com/office/drawing/2014/main" id="{FCABEE9E-C5AC-401E-B775-0DF3F5035C5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89690" y="3801838"/>
              <a:ext cx="822829" cy="115389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文本框 102">
                <a:extLst>
                  <a:ext uri="{FF2B5EF4-FFF2-40B4-BE49-F238E27FC236}">
                    <a16:creationId xmlns:a16="http://schemas.microsoft.com/office/drawing/2014/main" id="{8572C3D6-8D1B-44CE-9D5A-0203877AFB8E}"/>
                  </a:ext>
                </a:extLst>
              </p:cNvPr>
              <p:cNvSpPr txBox="1"/>
              <p:nvPr/>
            </p:nvSpPr>
            <p:spPr>
              <a:xfrm>
                <a:off x="7258958" y="4091253"/>
                <a:ext cx="108267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103" name="文本框 102">
                <a:extLst>
                  <a:ext uri="{FF2B5EF4-FFF2-40B4-BE49-F238E27FC236}">
                    <a16:creationId xmlns:a16="http://schemas.microsoft.com/office/drawing/2014/main" id="{8572C3D6-8D1B-44CE-9D5A-0203877AFB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8958" y="4091253"/>
                <a:ext cx="1082675" cy="64633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文本框 103">
                <a:extLst>
                  <a:ext uri="{FF2B5EF4-FFF2-40B4-BE49-F238E27FC236}">
                    <a16:creationId xmlns:a16="http://schemas.microsoft.com/office/drawing/2014/main" id="{4A0FAE68-739A-47A6-99D2-A29E069B080F}"/>
                  </a:ext>
                </a:extLst>
              </p:cNvPr>
              <p:cNvSpPr txBox="1"/>
              <p:nvPr/>
            </p:nvSpPr>
            <p:spPr>
              <a:xfrm>
                <a:off x="4641113" y="5244595"/>
                <a:ext cx="108267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104" name="文本框 103">
                <a:extLst>
                  <a:ext uri="{FF2B5EF4-FFF2-40B4-BE49-F238E27FC236}">
                    <a16:creationId xmlns:a16="http://schemas.microsoft.com/office/drawing/2014/main" id="{4A0FAE68-739A-47A6-99D2-A29E069B08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1113" y="5244595"/>
                <a:ext cx="1082675" cy="6463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文本框 104">
                <a:extLst>
                  <a:ext uri="{FF2B5EF4-FFF2-40B4-BE49-F238E27FC236}">
                    <a16:creationId xmlns:a16="http://schemas.microsoft.com/office/drawing/2014/main" id="{18B05ACF-3B8F-4B86-9497-2A39893D9883}"/>
                  </a:ext>
                </a:extLst>
              </p:cNvPr>
              <p:cNvSpPr txBox="1"/>
              <p:nvPr/>
            </p:nvSpPr>
            <p:spPr>
              <a:xfrm>
                <a:off x="5071351" y="1683085"/>
                <a:ext cx="108267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105" name="文本框 104">
                <a:extLst>
                  <a:ext uri="{FF2B5EF4-FFF2-40B4-BE49-F238E27FC236}">
                    <a16:creationId xmlns:a16="http://schemas.microsoft.com/office/drawing/2014/main" id="{18B05ACF-3B8F-4B86-9497-2A39893D98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1351" y="1683085"/>
                <a:ext cx="1082675" cy="646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组合 4">
            <a:extLst>
              <a:ext uri="{FF2B5EF4-FFF2-40B4-BE49-F238E27FC236}">
                <a16:creationId xmlns:a16="http://schemas.microsoft.com/office/drawing/2014/main" id="{11E0C50D-ADFC-4E57-ABA9-9DF7005D539F}"/>
              </a:ext>
            </a:extLst>
          </p:cNvPr>
          <p:cNvGrpSpPr/>
          <p:nvPr/>
        </p:nvGrpSpPr>
        <p:grpSpPr>
          <a:xfrm rot="728104">
            <a:off x="4977378" y="2537430"/>
            <a:ext cx="2069097" cy="1878032"/>
            <a:chOff x="2460193" y="2244331"/>
            <a:chExt cx="2069097" cy="1878032"/>
          </a:xfrm>
        </p:grpSpPr>
        <p:sp>
          <p:nvSpPr>
            <p:cNvPr id="2" name="等腰三角形 1">
              <a:extLst>
                <a:ext uri="{FF2B5EF4-FFF2-40B4-BE49-F238E27FC236}">
                  <a16:creationId xmlns:a16="http://schemas.microsoft.com/office/drawing/2014/main" id="{8ABF784D-871F-4894-AC38-15BD813842FC}"/>
                </a:ext>
              </a:extLst>
            </p:cNvPr>
            <p:cNvSpPr/>
            <p:nvPr/>
          </p:nvSpPr>
          <p:spPr>
            <a:xfrm rot="3140613">
              <a:off x="3189363" y="1892275"/>
              <a:ext cx="610757" cy="2069097"/>
            </a:xfrm>
            <a:custGeom>
              <a:avLst/>
              <a:gdLst>
                <a:gd name="connsiteX0" fmla="*/ 0 w 1001486"/>
                <a:gd name="connsiteY0" fmla="*/ 1727200 h 1727200"/>
                <a:gd name="connsiteX1" fmla="*/ 672478 w 1001486"/>
                <a:gd name="connsiteY1" fmla="*/ 0 h 1727200"/>
                <a:gd name="connsiteX2" fmla="*/ 1001486 w 1001486"/>
                <a:gd name="connsiteY2" fmla="*/ 1727200 h 1727200"/>
                <a:gd name="connsiteX3" fmla="*/ 0 w 1001486"/>
                <a:gd name="connsiteY3" fmla="*/ 1727200 h 1727200"/>
                <a:gd name="connsiteX0" fmla="*/ 0 w 1001486"/>
                <a:gd name="connsiteY0" fmla="*/ 1918990 h 1918990"/>
                <a:gd name="connsiteX1" fmla="*/ 579852 w 1001486"/>
                <a:gd name="connsiteY1" fmla="*/ 0 h 1918990"/>
                <a:gd name="connsiteX2" fmla="*/ 1001486 w 1001486"/>
                <a:gd name="connsiteY2" fmla="*/ 1918990 h 1918990"/>
                <a:gd name="connsiteX3" fmla="*/ 0 w 1001486"/>
                <a:gd name="connsiteY3" fmla="*/ 1918990 h 1918990"/>
                <a:gd name="connsiteX0" fmla="*/ 0 w 789689"/>
                <a:gd name="connsiteY0" fmla="*/ 1918990 h 1918990"/>
                <a:gd name="connsiteX1" fmla="*/ 579852 w 789689"/>
                <a:gd name="connsiteY1" fmla="*/ 0 h 1918990"/>
                <a:gd name="connsiteX2" fmla="*/ 789689 w 789689"/>
                <a:gd name="connsiteY2" fmla="*/ 1803676 h 1918990"/>
                <a:gd name="connsiteX3" fmla="*/ 0 w 789689"/>
                <a:gd name="connsiteY3" fmla="*/ 1918990 h 1918990"/>
                <a:gd name="connsiteX0" fmla="*/ 0 w 610757"/>
                <a:gd name="connsiteY0" fmla="*/ 2069097 h 2069097"/>
                <a:gd name="connsiteX1" fmla="*/ 400920 w 610757"/>
                <a:gd name="connsiteY1" fmla="*/ 0 h 2069097"/>
                <a:gd name="connsiteX2" fmla="*/ 610757 w 610757"/>
                <a:gd name="connsiteY2" fmla="*/ 1803676 h 2069097"/>
                <a:gd name="connsiteX3" fmla="*/ 0 w 610757"/>
                <a:gd name="connsiteY3" fmla="*/ 2069097 h 2069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0757" h="2069097">
                  <a:moveTo>
                    <a:pt x="0" y="2069097"/>
                  </a:moveTo>
                  <a:lnTo>
                    <a:pt x="400920" y="0"/>
                  </a:lnTo>
                  <a:lnTo>
                    <a:pt x="610757" y="1803676"/>
                  </a:lnTo>
                  <a:lnTo>
                    <a:pt x="0" y="2069097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  <a:alpha val="7000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8" name="等腰三角形 107">
              <a:extLst>
                <a:ext uri="{FF2B5EF4-FFF2-40B4-BE49-F238E27FC236}">
                  <a16:creationId xmlns:a16="http://schemas.microsoft.com/office/drawing/2014/main" id="{0DDD5E7F-D4F6-404D-A6CC-653B254F89F5}"/>
                </a:ext>
              </a:extLst>
            </p:cNvPr>
            <p:cNvSpPr/>
            <p:nvPr/>
          </p:nvSpPr>
          <p:spPr>
            <a:xfrm rot="876880">
              <a:off x="3210160" y="2244331"/>
              <a:ext cx="929720" cy="1871745"/>
            </a:xfrm>
            <a:custGeom>
              <a:avLst/>
              <a:gdLst>
                <a:gd name="connsiteX0" fmla="*/ 0 w 1001486"/>
                <a:gd name="connsiteY0" fmla="*/ 1727200 h 1727200"/>
                <a:gd name="connsiteX1" fmla="*/ 672478 w 1001486"/>
                <a:gd name="connsiteY1" fmla="*/ 0 h 1727200"/>
                <a:gd name="connsiteX2" fmla="*/ 1001486 w 1001486"/>
                <a:gd name="connsiteY2" fmla="*/ 1727200 h 1727200"/>
                <a:gd name="connsiteX3" fmla="*/ 0 w 1001486"/>
                <a:gd name="connsiteY3" fmla="*/ 1727200 h 1727200"/>
                <a:gd name="connsiteX0" fmla="*/ 0 w 1001486"/>
                <a:gd name="connsiteY0" fmla="*/ 1934777 h 1934777"/>
                <a:gd name="connsiteX1" fmla="*/ 638039 w 1001486"/>
                <a:gd name="connsiteY1" fmla="*/ 0 h 1934777"/>
                <a:gd name="connsiteX2" fmla="*/ 1001486 w 1001486"/>
                <a:gd name="connsiteY2" fmla="*/ 1934777 h 1934777"/>
                <a:gd name="connsiteX3" fmla="*/ 0 w 1001486"/>
                <a:gd name="connsiteY3" fmla="*/ 1934777 h 1934777"/>
                <a:gd name="connsiteX0" fmla="*/ 0 w 1322626"/>
                <a:gd name="connsiteY0" fmla="*/ 1590323 h 1934777"/>
                <a:gd name="connsiteX1" fmla="*/ 959179 w 1322626"/>
                <a:gd name="connsiteY1" fmla="*/ 0 h 1934777"/>
                <a:gd name="connsiteX2" fmla="*/ 1322626 w 1322626"/>
                <a:gd name="connsiteY2" fmla="*/ 1934777 h 1934777"/>
                <a:gd name="connsiteX3" fmla="*/ 0 w 1322626"/>
                <a:gd name="connsiteY3" fmla="*/ 1590323 h 1934777"/>
                <a:gd name="connsiteX0" fmla="*/ 0 w 959179"/>
                <a:gd name="connsiteY0" fmla="*/ 1590323 h 1928646"/>
                <a:gd name="connsiteX1" fmla="*/ 959179 w 959179"/>
                <a:gd name="connsiteY1" fmla="*/ 0 h 1928646"/>
                <a:gd name="connsiteX2" fmla="*/ 213634 w 959179"/>
                <a:gd name="connsiteY2" fmla="*/ 1928646 h 1928646"/>
                <a:gd name="connsiteX3" fmla="*/ 0 w 959179"/>
                <a:gd name="connsiteY3" fmla="*/ 1590323 h 1928646"/>
                <a:gd name="connsiteX0" fmla="*/ 0 w 984611"/>
                <a:gd name="connsiteY0" fmla="*/ 1473912 h 1812235"/>
                <a:gd name="connsiteX1" fmla="*/ 984611 w 984611"/>
                <a:gd name="connsiteY1" fmla="*/ 0 h 1812235"/>
                <a:gd name="connsiteX2" fmla="*/ 213634 w 984611"/>
                <a:gd name="connsiteY2" fmla="*/ 1812235 h 1812235"/>
                <a:gd name="connsiteX3" fmla="*/ 0 w 984611"/>
                <a:gd name="connsiteY3" fmla="*/ 1473912 h 1812235"/>
                <a:gd name="connsiteX0" fmla="*/ 0 w 927916"/>
                <a:gd name="connsiteY0" fmla="*/ 1540337 h 1878660"/>
                <a:gd name="connsiteX1" fmla="*/ 927916 w 927916"/>
                <a:gd name="connsiteY1" fmla="*/ 0 h 1878660"/>
                <a:gd name="connsiteX2" fmla="*/ 213634 w 927916"/>
                <a:gd name="connsiteY2" fmla="*/ 1878660 h 1878660"/>
                <a:gd name="connsiteX3" fmla="*/ 0 w 927916"/>
                <a:gd name="connsiteY3" fmla="*/ 1540337 h 1878660"/>
                <a:gd name="connsiteX0" fmla="*/ 0 w 934327"/>
                <a:gd name="connsiteY0" fmla="*/ 1534626 h 1872949"/>
                <a:gd name="connsiteX1" fmla="*/ 934327 w 934327"/>
                <a:gd name="connsiteY1" fmla="*/ 0 h 1872949"/>
                <a:gd name="connsiteX2" fmla="*/ 213634 w 934327"/>
                <a:gd name="connsiteY2" fmla="*/ 1872949 h 1872949"/>
                <a:gd name="connsiteX3" fmla="*/ 0 w 934327"/>
                <a:gd name="connsiteY3" fmla="*/ 1534626 h 1872949"/>
                <a:gd name="connsiteX0" fmla="*/ 0 w 926213"/>
                <a:gd name="connsiteY0" fmla="*/ 1537432 h 1875755"/>
                <a:gd name="connsiteX1" fmla="*/ 926213 w 926213"/>
                <a:gd name="connsiteY1" fmla="*/ 0 h 1875755"/>
                <a:gd name="connsiteX2" fmla="*/ 213634 w 926213"/>
                <a:gd name="connsiteY2" fmla="*/ 1875755 h 1875755"/>
                <a:gd name="connsiteX3" fmla="*/ 0 w 926213"/>
                <a:gd name="connsiteY3" fmla="*/ 1537432 h 1875755"/>
                <a:gd name="connsiteX0" fmla="*/ 0 w 926213"/>
                <a:gd name="connsiteY0" fmla="*/ 1537432 h 1875755"/>
                <a:gd name="connsiteX1" fmla="*/ 926213 w 926213"/>
                <a:gd name="connsiteY1" fmla="*/ 0 h 1875755"/>
                <a:gd name="connsiteX2" fmla="*/ 213634 w 926213"/>
                <a:gd name="connsiteY2" fmla="*/ 1875755 h 1875755"/>
                <a:gd name="connsiteX3" fmla="*/ 0 w 926213"/>
                <a:gd name="connsiteY3" fmla="*/ 1537432 h 1875755"/>
                <a:gd name="connsiteX0" fmla="*/ 0 w 926213"/>
                <a:gd name="connsiteY0" fmla="*/ 1537432 h 1875755"/>
                <a:gd name="connsiteX1" fmla="*/ 926213 w 926213"/>
                <a:gd name="connsiteY1" fmla="*/ 0 h 1875755"/>
                <a:gd name="connsiteX2" fmla="*/ 213634 w 926213"/>
                <a:gd name="connsiteY2" fmla="*/ 1875755 h 1875755"/>
                <a:gd name="connsiteX3" fmla="*/ 0 w 926213"/>
                <a:gd name="connsiteY3" fmla="*/ 1537432 h 1875755"/>
                <a:gd name="connsiteX0" fmla="*/ 0 w 926213"/>
                <a:gd name="connsiteY0" fmla="*/ 1537432 h 1875755"/>
                <a:gd name="connsiteX1" fmla="*/ 926213 w 926213"/>
                <a:gd name="connsiteY1" fmla="*/ 0 h 1875755"/>
                <a:gd name="connsiteX2" fmla="*/ 213634 w 926213"/>
                <a:gd name="connsiteY2" fmla="*/ 1875755 h 1875755"/>
                <a:gd name="connsiteX3" fmla="*/ 0 w 926213"/>
                <a:gd name="connsiteY3" fmla="*/ 1537432 h 1875755"/>
                <a:gd name="connsiteX0" fmla="*/ 0 w 934328"/>
                <a:gd name="connsiteY0" fmla="*/ 1534625 h 1872948"/>
                <a:gd name="connsiteX1" fmla="*/ 934328 w 934328"/>
                <a:gd name="connsiteY1" fmla="*/ 0 h 1872948"/>
                <a:gd name="connsiteX2" fmla="*/ 213634 w 934328"/>
                <a:gd name="connsiteY2" fmla="*/ 1872948 h 1872948"/>
                <a:gd name="connsiteX3" fmla="*/ 0 w 934328"/>
                <a:gd name="connsiteY3" fmla="*/ 1534625 h 1872948"/>
                <a:gd name="connsiteX0" fmla="*/ 0 w 926815"/>
                <a:gd name="connsiteY0" fmla="*/ 1535127 h 1873450"/>
                <a:gd name="connsiteX1" fmla="*/ 926815 w 926815"/>
                <a:gd name="connsiteY1" fmla="*/ 0 h 1873450"/>
                <a:gd name="connsiteX2" fmla="*/ 213634 w 926815"/>
                <a:gd name="connsiteY2" fmla="*/ 1873450 h 1873450"/>
                <a:gd name="connsiteX3" fmla="*/ 0 w 926815"/>
                <a:gd name="connsiteY3" fmla="*/ 1535127 h 1873450"/>
                <a:gd name="connsiteX0" fmla="*/ 0 w 929720"/>
                <a:gd name="connsiteY0" fmla="*/ 1533422 h 1871745"/>
                <a:gd name="connsiteX1" fmla="*/ 929720 w 929720"/>
                <a:gd name="connsiteY1" fmla="*/ 0 h 1871745"/>
                <a:gd name="connsiteX2" fmla="*/ 213634 w 929720"/>
                <a:gd name="connsiteY2" fmla="*/ 1871745 h 1871745"/>
                <a:gd name="connsiteX3" fmla="*/ 0 w 929720"/>
                <a:gd name="connsiteY3" fmla="*/ 1533422 h 1871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29720" h="1871745">
                  <a:moveTo>
                    <a:pt x="0" y="1533422"/>
                  </a:moveTo>
                  <a:lnTo>
                    <a:pt x="929720" y="0"/>
                  </a:lnTo>
                  <a:lnTo>
                    <a:pt x="213634" y="1871745"/>
                  </a:lnTo>
                  <a:lnTo>
                    <a:pt x="0" y="1533422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  <a:alpha val="7000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9" name="等腰三角形 108">
              <a:extLst>
                <a:ext uri="{FF2B5EF4-FFF2-40B4-BE49-F238E27FC236}">
                  <a16:creationId xmlns:a16="http://schemas.microsoft.com/office/drawing/2014/main" id="{F07F0D99-B82E-46A0-B52F-460E3602C79A}"/>
                </a:ext>
              </a:extLst>
            </p:cNvPr>
            <p:cNvSpPr/>
            <p:nvPr/>
          </p:nvSpPr>
          <p:spPr>
            <a:xfrm rot="876880">
              <a:off x="3369321" y="2299596"/>
              <a:ext cx="746901" cy="1822767"/>
            </a:xfrm>
            <a:custGeom>
              <a:avLst/>
              <a:gdLst>
                <a:gd name="connsiteX0" fmla="*/ 0 w 1001486"/>
                <a:gd name="connsiteY0" fmla="*/ 1727200 h 1727200"/>
                <a:gd name="connsiteX1" fmla="*/ 672478 w 1001486"/>
                <a:gd name="connsiteY1" fmla="*/ 0 h 1727200"/>
                <a:gd name="connsiteX2" fmla="*/ 1001486 w 1001486"/>
                <a:gd name="connsiteY2" fmla="*/ 1727200 h 1727200"/>
                <a:gd name="connsiteX3" fmla="*/ 0 w 1001486"/>
                <a:gd name="connsiteY3" fmla="*/ 1727200 h 1727200"/>
                <a:gd name="connsiteX0" fmla="*/ 0 w 1371732"/>
                <a:gd name="connsiteY0" fmla="*/ 1553047 h 1727200"/>
                <a:gd name="connsiteX1" fmla="*/ 1042724 w 1371732"/>
                <a:gd name="connsiteY1" fmla="*/ 0 h 1727200"/>
                <a:gd name="connsiteX2" fmla="*/ 1371732 w 1371732"/>
                <a:gd name="connsiteY2" fmla="*/ 1727200 h 1727200"/>
                <a:gd name="connsiteX3" fmla="*/ 0 w 1371732"/>
                <a:gd name="connsiteY3" fmla="*/ 1553047 h 1727200"/>
                <a:gd name="connsiteX0" fmla="*/ 0 w 1371732"/>
                <a:gd name="connsiteY0" fmla="*/ 1910322 h 2084475"/>
                <a:gd name="connsiteX1" fmla="*/ 733007 w 1371732"/>
                <a:gd name="connsiteY1" fmla="*/ 0 h 2084475"/>
                <a:gd name="connsiteX2" fmla="*/ 1371732 w 1371732"/>
                <a:gd name="connsiteY2" fmla="*/ 2084475 h 2084475"/>
                <a:gd name="connsiteX3" fmla="*/ 0 w 1371732"/>
                <a:gd name="connsiteY3" fmla="*/ 1910322 h 2084475"/>
                <a:gd name="connsiteX0" fmla="*/ 0 w 733007"/>
                <a:gd name="connsiteY0" fmla="*/ 1910322 h 1910322"/>
                <a:gd name="connsiteX1" fmla="*/ 733007 w 733007"/>
                <a:gd name="connsiteY1" fmla="*/ 0 h 1910322"/>
                <a:gd name="connsiteX2" fmla="*/ 59834 w 733007"/>
                <a:gd name="connsiteY2" fmla="*/ 1545566 h 1910322"/>
                <a:gd name="connsiteX3" fmla="*/ 0 w 733007"/>
                <a:gd name="connsiteY3" fmla="*/ 1910322 h 1910322"/>
                <a:gd name="connsiteX0" fmla="*/ 0 w 688509"/>
                <a:gd name="connsiteY0" fmla="*/ 1741223 h 1741223"/>
                <a:gd name="connsiteX1" fmla="*/ 688509 w 688509"/>
                <a:gd name="connsiteY1" fmla="*/ 0 h 1741223"/>
                <a:gd name="connsiteX2" fmla="*/ 59834 w 688509"/>
                <a:gd name="connsiteY2" fmla="*/ 1376467 h 1741223"/>
                <a:gd name="connsiteX3" fmla="*/ 0 w 688509"/>
                <a:gd name="connsiteY3" fmla="*/ 1741223 h 1741223"/>
                <a:gd name="connsiteX0" fmla="*/ 0 w 689718"/>
                <a:gd name="connsiteY0" fmla="*/ 1793216 h 1793216"/>
                <a:gd name="connsiteX1" fmla="*/ 689718 w 689718"/>
                <a:gd name="connsiteY1" fmla="*/ 0 h 1793216"/>
                <a:gd name="connsiteX2" fmla="*/ 59834 w 689718"/>
                <a:gd name="connsiteY2" fmla="*/ 1428460 h 1793216"/>
                <a:gd name="connsiteX3" fmla="*/ 0 w 689718"/>
                <a:gd name="connsiteY3" fmla="*/ 1793216 h 1793216"/>
                <a:gd name="connsiteX0" fmla="*/ 0 w 684509"/>
                <a:gd name="connsiteY0" fmla="*/ 1794319 h 1794319"/>
                <a:gd name="connsiteX1" fmla="*/ 684509 w 684509"/>
                <a:gd name="connsiteY1" fmla="*/ 0 h 1794319"/>
                <a:gd name="connsiteX2" fmla="*/ 59834 w 684509"/>
                <a:gd name="connsiteY2" fmla="*/ 1429563 h 1794319"/>
                <a:gd name="connsiteX3" fmla="*/ 0 w 684509"/>
                <a:gd name="connsiteY3" fmla="*/ 1794319 h 1794319"/>
                <a:gd name="connsiteX0" fmla="*/ 0 w 684509"/>
                <a:gd name="connsiteY0" fmla="*/ 1794319 h 1794319"/>
                <a:gd name="connsiteX1" fmla="*/ 684509 w 684509"/>
                <a:gd name="connsiteY1" fmla="*/ 0 h 1794319"/>
                <a:gd name="connsiteX2" fmla="*/ 20453 w 684509"/>
                <a:gd name="connsiteY2" fmla="*/ 1533344 h 1794319"/>
                <a:gd name="connsiteX3" fmla="*/ 0 w 684509"/>
                <a:gd name="connsiteY3" fmla="*/ 1794319 h 1794319"/>
                <a:gd name="connsiteX0" fmla="*/ 55480 w 739989"/>
                <a:gd name="connsiteY0" fmla="*/ 1794319 h 1794319"/>
                <a:gd name="connsiteX1" fmla="*/ 739989 w 739989"/>
                <a:gd name="connsiteY1" fmla="*/ 0 h 1794319"/>
                <a:gd name="connsiteX2" fmla="*/ 0 w 739989"/>
                <a:gd name="connsiteY2" fmla="*/ 1506387 h 1794319"/>
                <a:gd name="connsiteX3" fmla="*/ 55480 w 739989"/>
                <a:gd name="connsiteY3" fmla="*/ 1794319 h 1794319"/>
                <a:gd name="connsiteX0" fmla="*/ 62392 w 746901"/>
                <a:gd name="connsiteY0" fmla="*/ 1794319 h 1794319"/>
                <a:gd name="connsiteX1" fmla="*/ 746901 w 746901"/>
                <a:gd name="connsiteY1" fmla="*/ 0 h 1794319"/>
                <a:gd name="connsiteX2" fmla="*/ 0 w 746901"/>
                <a:gd name="connsiteY2" fmla="*/ 1508190 h 1794319"/>
                <a:gd name="connsiteX3" fmla="*/ 62392 w 746901"/>
                <a:gd name="connsiteY3" fmla="*/ 1794319 h 1794319"/>
                <a:gd name="connsiteX0" fmla="*/ 51769 w 746901"/>
                <a:gd name="connsiteY0" fmla="*/ 1829080 h 1829080"/>
                <a:gd name="connsiteX1" fmla="*/ 746901 w 746901"/>
                <a:gd name="connsiteY1" fmla="*/ 0 h 1829080"/>
                <a:gd name="connsiteX2" fmla="*/ 0 w 746901"/>
                <a:gd name="connsiteY2" fmla="*/ 1508190 h 1829080"/>
                <a:gd name="connsiteX3" fmla="*/ 51769 w 746901"/>
                <a:gd name="connsiteY3" fmla="*/ 1829080 h 1829080"/>
                <a:gd name="connsiteX0" fmla="*/ 58385 w 746901"/>
                <a:gd name="connsiteY0" fmla="*/ 1797824 h 1797824"/>
                <a:gd name="connsiteX1" fmla="*/ 746901 w 746901"/>
                <a:gd name="connsiteY1" fmla="*/ 0 h 1797824"/>
                <a:gd name="connsiteX2" fmla="*/ 0 w 746901"/>
                <a:gd name="connsiteY2" fmla="*/ 1508190 h 1797824"/>
                <a:gd name="connsiteX3" fmla="*/ 58385 w 746901"/>
                <a:gd name="connsiteY3" fmla="*/ 1797824 h 1797824"/>
                <a:gd name="connsiteX0" fmla="*/ 56180 w 746901"/>
                <a:gd name="connsiteY0" fmla="*/ 1808242 h 1808242"/>
                <a:gd name="connsiteX1" fmla="*/ 746901 w 746901"/>
                <a:gd name="connsiteY1" fmla="*/ 0 h 1808242"/>
                <a:gd name="connsiteX2" fmla="*/ 0 w 746901"/>
                <a:gd name="connsiteY2" fmla="*/ 1508190 h 1808242"/>
                <a:gd name="connsiteX3" fmla="*/ 56180 w 746901"/>
                <a:gd name="connsiteY3" fmla="*/ 1808242 h 1808242"/>
                <a:gd name="connsiteX0" fmla="*/ 48263 w 746901"/>
                <a:gd name="connsiteY0" fmla="*/ 1825071 h 1825071"/>
                <a:gd name="connsiteX1" fmla="*/ 746901 w 746901"/>
                <a:gd name="connsiteY1" fmla="*/ 0 h 1825071"/>
                <a:gd name="connsiteX2" fmla="*/ 0 w 746901"/>
                <a:gd name="connsiteY2" fmla="*/ 1508190 h 1825071"/>
                <a:gd name="connsiteX3" fmla="*/ 48263 w 746901"/>
                <a:gd name="connsiteY3" fmla="*/ 1825071 h 1825071"/>
                <a:gd name="connsiteX0" fmla="*/ 47663 w 746901"/>
                <a:gd name="connsiteY0" fmla="*/ 1822767 h 1822767"/>
                <a:gd name="connsiteX1" fmla="*/ 746901 w 746901"/>
                <a:gd name="connsiteY1" fmla="*/ 0 h 1822767"/>
                <a:gd name="connsiteX2" fmla="*/ 0 w 746901"/>
                <a:gd name="connsiteY2" fmla="*/ 1508190 h 1822767"/>
                <a:gd name="connsiteX3" fmla="*/ 47663 w 746901"/>
                <a:gd name="connsiteY3" fmla="*/ 1822767 h 1822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6901" h="1822767">
                  <a:moveTo>
                    <a:pt x="47663" y="1822767"/>
                  </a:moveTo>
                  <a:lnTo>
                    <a:pt x="746901" y="0"/>
                  </a:lnTo>
                  <a:lnTo>
                    <a:pt x="0" y="1508190"/>
                  </a:lnTo>
                  <a:lnTo>
                    <a:pt x="47663" y="1822767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  <a:alpha val="7000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7" name="等腰三角形 106">
              <a:extLst>
                <a:ext uri="{FF2B5EF4-FFF2-40B4-BE49-F238E27FC236}">
                  <a16:creationId xmlns:a16="http://schemas.microsoft.com/office/drawing/2014/main" id="{F44CF45F-6067-4163-A7C3-361E8C8ECC71}"/>
                </a:ext>
              </a:extLst>
            </p:cNvPr>
            <p:cNvSpPr/>
            <p:nvPr/>
          </p:nvSpPr>
          <p:spPr>
            <a:xfrm rot="876880">
              <a:off x="3391361" y="2246116"/>
              <a:ext cx="777452" cy="1778349"/>
            </a:xfrm>
            <a:custGeom>
              <a:avLst/>
              <a:gdLst>
                <a:gd name="connsiteX0" fmla="*/ 0 w 1001486"/>
                <a:gd name="connsiteY0" fmla="*/ 1727200 h 1727200"/>
                <a:gd name="connsiteX1" fmla="*/ 672478 w 1001486"/>
                <a:gd name="connsiteY1" fmla="*/ 0 h 1727200"/>
                <a:gd name="connsiteX2" fmla="*/ 1001486 w 1001486"/>
                <a:gd name="connsiteY2" fmla="*/ 1727200 h 1727200"/>
                <a:gd name="connsiteX3" fmla="*/ 0 w 1001486"/>
                <a:gd name="connsiteY3" fmla="*/ 1727200 h 1727200"/>
                <a:gd name="connsiteX0" fmla="*/ 0 w 1001486"/>
                <a:gd name="connsiteY0" fmla="*/ 1863086 h 1863086"/>
                <a:gd name="connsiteX1" fmla="*/ 287602 w 1001486"/>
                <a:gd name="connsiteY1" fmla="*/ 0 h 1863086"/>
                <a:gd name="connsiteX2" fmla="*/ 1001486 w 1001486"/>
                <a:gd name="connsiteY2" fmla="*/ 1863086 h 1863086"/>
                <a:gd name="connsiteX3" fmla="*/ 0 w 1001486"/>
                <a:gd name="connsiteY3" fmla="*/ 1863086 h 1863086"/>
                <a:gd name="connsiteX0" fmla="*/ 0 w 1401774"/>
                <a:gd name="connsiteY0" fmla="*/ 1573724 h 1863086"/>
                <a:gd name="connsiteX1" fmla="*/ 687890 w 1401774"/>
                <a:gd name="connsiteY1" fmla="*/ 0 h 1863086"/>
                <a:gd name="connsiteX2" fmla="*/ 1401774 w 1401774"/>
                <a:gd name="connsiteY2" fmla="*/ 1863086 h 1863086"/>
                <a:gd name="connsiteX3" fmla="*/ 0 w 1401774"/>
                <a:gd name="connsiteY3" fmla="*/ 1573724 h 1863086"/>
                <a:gd name="connsiteX0" fmla="*/ 0 w 730977"/>
                <a:gd name="connsiteY0" fmla="*/ 1573724 h 1782068"/>
                <a:gd name="connsiteX1" fmla="*/ 687890 w 730977"/>
                <a:gd name="connsiteY1" fmla="*/ 0 h 1782068"/>
                <a:gd name="connsiteX2" fmla="*/ 730977 w 730977"/>
                <a:gd name="connsiteY2" fmla="*/ 1782068 h 1782068"/>
                <a:gd name="connsiteX3" fmla="*/ 0 w 730977"/>
                <a:gd name="connsiteY3" fmla="*/ 1573724 h 1782068"/>
                <a:gd name="connsiteX0" fmla="*/ 0 w 762721"/>
                <a:gd name="connsiteY0" fmla="*/ 1541556 h 1749900"/>
                <a:gd name="connsiteX1" fmla="*/ 762721 w 762721"/>
                <a:gd name="connsiteY1" fmla="*/ 0 h 1749900"/>
                <a:gd name="connsiteX2" fmla="*/ 730977 w 762721"/>
                <a:gd name="connsiteY2" fmla="*/ 1749900 h 1749900"/>
                <a:gd name="connsiteX3" fmla="*/ 0 w 762721"/>
                <a:gd name="connsiteY3" fmla="*/ 1541556 h 1749900"/>
                <a:gd name="connsiteX0" fmla="*/ 0 w 777451"/>
                <a:gd name="connsiteY0" fmla="*/ 1570005 h 1778349"/>
                <a:gd name="connsiteX1" fmla="*/ 777451 w 777451"/>
                <a:gd name="connsiteY1" fmla="*/ 0 h 1778349"/>
                <a:gd name="connsiteX2" fmla="*/ 730977 w 777451"/>
                <a:gd name="connsiteY2" fmla="*/ 1778349 h 1778349"/>
                <a:gd name="connsiteX3" fmla="*/ 0 w 777451"/>
                <a:gd name="connsiteY3" fmla="*/ 1570005 h 1778349"/>
                <a:gd name="connsiteX0" fmla="*/ 0 w 777452"/>
                <a:gd name="connsiteY0" fmla="*/ 1570005 h 1778349"/>
                <a:gd name="connsiteX1" fmla="*/ 777452 w 777452"/>
                <a:gd name="connsiteY1" fmla="*/ 0 h 1778349"/>
                <a:gd name="connsiteX2" fmla="*/ 730977 w 777452"/>
                <a:gd name="connsiteY2" fmla="*/ 1778349 h 1778349"/>
                <a:gd name="connsiteX3" fmla="*/ 0 w 777452"/>
                <a:gd name="connsiteY3" fmla="*/ 1570005 h 1778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7452" h="1778349">
                  <a:moveTo>
                    <a:pt x="0" y="1570005"/>
                  </a:moveTo>
                  <a:lnTo>
                    <a:pt x="777452" y="0"/>
                  </a:lnTo>
                  <a:lnTo>
                    <a:pt x="730977" y="1778349"/>
                  </a:lnTo>
                  <a:lnTo>
                    <a:pt x="0" y="1570005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  <a:alpha val="7000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12" name="直接箭头连接符 111">
            <a:extLst>
              <a:ext uri="{FF2B5EF4-FFF2-40B4-BE49-F238E27FC236}">
                <a16:creationId xmlns:a16="http://schemas.microsoft.com/office/drawing/2014/main" id="{348B7DC6-2448-4868-8AC6-8A9E434B20EC}"/>
              </a:ext>
            </a:extLst>
          </p:cNvPr>
          <p:cNvCxnSpPr>
            <a:cxnSpLocks/>
          </p:cNvCxnSpPr>
          <p:nvPr/>
        </p:nvCxnSpPr>
        <p:spPr>
          <a:xfrm flipV="1">
            <a:off x="6196801" y="2436223"/>
            <a:ext cx="260560" cy="101688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直接箭头连接符 112">
            <a:extLst>
              <a:ext uri="{FF2B5EF4-FFF2-40B4-BE49-F238E27FC236}">
                <a16:creationId xmlns:a16="http://schemas.microsoft.com/office/drawing/2014/main" id="{64CA1194-6CF6-4776-BE76-F18242D1D777}"/>
              </a:ext>
            </a:extLst>
          </p:cNvPr>
          <p:cNvCxnSpPr>
            <a:cxnSpLocks/>
          </p:cNvCxnSpPr>
          <p:nvPr/>
        </p:nvCxnSpPr>
        <p:spPr>
          <a:xfrm flipH="1">
            <a:off x="4976223" y="3463500"/>
            <a:ext cx="1207612" cy="782473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直接箭头连接符 113">
            <a:extLst>
              <a:ext uri="{FF2B5EF4-FFF2-40B4-BE49-F238E27FC236}">
                <a16:creationId xmlns:a16="http://schemas.microsoft.com/office/drawing/2014/main" id="{32F8D954-B111-4FAA-95DB-4BE9FB02EF2D}"/>
              </a:ext>
            </a:extLst>
          </p:cNvPr>
          <p:cNvCxnSpPr>
            <a:cxnSpLocks/>
          </p:cNvCxnSpPr>
          <p:nvPr/>
        </p:nvCxnSpPr>
        <p:spPr>
          <a:xfrm>
            <a:off x="6206239" y="3456141"/>
            <a:ext cx="822622" cy="80412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文本框 128">
                <a:extLst>
                  <a:ext uri="{FF2B5EF4-FFF2-40B4-BE49-F238E27FC236}">
                    <a16:creationId xmlns:a16="http://schemas.microsoft.com/office/drawing/2014/main" id="{6AAEEB79-131E-4158-BE75-82E0AC0B3F4E}"/>
                  </a:ext>
                </a:extLst>
              </p:cNvPr>
              <p:cNvSpPr txBox="1"/>
              <p:nvPr/>
            </p:nvSpPr>
            <p:spPr>
              <a:xfrm>
                <a:off x="4276643" y="3612979"/>
                <a:ext cx="108267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3600" i="1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</m:oMath>
                  </m:oMathPara>
                </a14:m>
                <a:endParaRPr lang="zh-CN" altLang="en-US" sz="36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129" name="文本框 128">
                <a:extLst>
                  <a:ext uri="{FF2B5EF4-FFF2-40B4-BE49-F238E27FC236}">
                    <a16:creationId xmlns:a16="http://schemas.microsoft.com/office/drawing/2014/main" id="{6AAEEB79-131E-4158-BE75-82E0AC0B3F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6643" y="3612979"/>
                <a:ext cx="1082675" cy="6463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文本框 129">
                <a:extLst>
                  <a:ext uri="{FF2B5EF4-FFF2-40B4-BE49-F238E27FC236}">
                    <a16:creationId xmlns:a16="http://schemas.microsoft.com/office/drawing/2014/main" id="{20A38233-843D-45C7-8E62-A4A690D56EC0}"/>
                  </a:ext>
                </a:extLst>
              </p:cNvPr>
              <p:cNvSpPr txBox="1"/>
              <p:nvPr/>
            </p:nvSpPr>
            <p:spPr>
              <a:xfrm>
                <a:off x="6016543" y="1892129"/>
                <a:ext cx="108267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zh-CN" altLang="en-US" sz="36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130" name="文本框 129">
                <a:extLst>
                  <a:ext uri="{FF2B5EF4-FFF2-40B4-BE49-F238E27FC236}">
                    <a16:creationId xmlns:a16="http://schemas.microsoft.com/office/drawing/2014/main" id="{20A38233-843D-45C7-8E62-A4A690D56E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6543" y="1892129"/>
                <a:ext cx="1082675" cy="6463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文本框 130">
                <a:extLst>
                  <a:ext uri="{FF2B5EF4-FFF2-40B4-BE49-F238E27FC236}">
                    <a16:creationId xmlns:a16="http://schemas.microsoft.com/office/drawing/2014/main" id="{E43E82AD-DAA2-4AB6-BBE2-0266E43824DC}"/>
                  </a:ext>
                </a:extLst>
              </p:cNvPr>
              <p:cNvSpPr txBox="1"/>
              <p:nvPr/>
            </p:nvSpPr>
            <p:spPr>
              <a:xfrm>
                <a:off x="6695993" y="3936829"/>
                <a:ext cx="108267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zh-CN" altLang="en-US" sz="36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131" name="文本框 130">
                <a:extLst>
                  <a:ext uri="{FF2B5EF4-FFF2-40B4-BE49-F238E27FC236}">
                    <a16:creationId xmlns:a16="http://schemas.microsoft.com/office/drawing/2014/main" id="{E43E82AD-DAA2-4AB6-BBE2-0266E43824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5993" y="3936829"/>
                <a:ext cx="1082675" cy="6463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9" name="组合 78">
            <a:extLst>
              <a:ext uri="{FF2B5EF4-FFF2-40B4-BE49-F238E27FC236}">
                <a16:creationId xmlns:a16="http://schemas.microsoft.com/office/drawing/2014/main" id="{33F3F141-7D84-4620-802A-F9729D0D4857}"/>
              </a:ext>
            </a:extLst>
          </p:cNvPr>
          <p:cNvGrpSpPr/>
          <p:nvPr/>
        </p:nvGrpSpPr>
        <p:grpSpPr>
          <a:xfrm>
            <a:off x="5546858" y="2166983"/>
            <a:ext cx="1945235" cy="2247992"/>
            <a:chOff x="4989690" y="2162683"/>
            <a:chExt cx="2416883" cy="2793047"/>
          </a:xfrm>
        </p:grpSpPr>
        <p:cxnSp>
          <p:nvCxnSpPr>
            <p:cNvPr id="80" name="直接箭头连接符 79">
              <a:extLst>
                <a:ext uri="{FF2B5EF4-FFF2-40B4-BE49-F238E27FC236}">
                  <a16:creationId xmlns:a16="http://schemas.microsoft.com/office/drawing/2014/main" id="{05DA14DC-1F19-4901-9ABB-7D90341C51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22043" y="2162683"/>
              <a:ext cx="0" cy="1639154"/>
            </a:xfrm>
            <a:prstGeom prst="straightConnector1">
              <a:avLst/>
            </a:prstGeom>
            <a:ln w="38100">
              <a:solidFill>
                <a:schemeClr val="accent5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接箭头连接符 80">
              <a:extLst>
                <a:ext uri="{FF2B5EF4-FFF2-40B4-BE49-F238E27FC236}">
                  <a16:creationId xmlns:a16="http://schemas.microsoft.com/office/drawing/2014/main" id="{10E944AF-0D5D-468F-B489-816662B6988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12518" y="3792312"/>
              <a:ext cx="1594055" cy="1"/>
            </a:xfrm>
            <a:prstGeom prst="straightConnector1">
              <a:avLst/>
            </a:prstGeom>
            <a:ln w="38100">
              <a:solidFill>
                <a:schemeClr val="accent5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接箭头连接符 81">
              <a:extLst>
                <a:ext uri="{FF2B5EF4-FFF2-40B4-BE49-F238E27FC236}">
                  <a16:creationId xmlns:a16="http://schemas.microsoft.com/office/drawing/2014/main" id="{7164CFF8-C42D-455D-9F6C-961846DE72E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89690" y="3801838"/>
              <a:ext cx="822829" cy="1153892"/>
            </a:xfrm>
            <a:prstGeom prst="straightConnector1">
              <a:avLst/>
            </a:prstGeom>
            <a:ln w="38100">
              <a:solidFill>
                <a:schemeClr val="accent5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7" name="组合 86">
            <a:extLst>
              <a:ext uri="{FF2B5EF4-FFF2-40B4-BE49-F238E27FC236}">
                <a16:creationId xmlns:a16="http://schemas.microsoft.com/office/drawing/2014/main" id="{C67F0A65-99D7-49C8-9182-82DF826FDD6C}"/>
              </a:ext>
            </a:extLst>
          </p:cNvPr>
          <p:cNvGrpSpPr/>
          <p:nvPr/>
        </p:nvGrpSpPr>
        <p:grpSpPr>
          <a:xfrm>
            <a:off x="9049134" y="4125323"/>
            <a:ext cx="638608" cy="738001"/>
            <a:chOff x="4989690" y="2162683"/>
            <a:chExt cx="2416883" cy="2793047"/>
          </a:xfrm>
        </p:grpSpPr>
        <p:cxnSp>
          <p:nvCxnSpPr>
            <p:cNvPr id="88" name="直接箭头连接符 87">
              <a:extLst>
                <a:ext uri="{FF2B5EF4-FFF2-40B4-BE49-F238E27FC236}">
                  <a16:creationId xmlns:a16="http://schemas.microsoft.com/office/drawing/2014/main" id="{3B648330-CB3D-40AF-BD96-0C97F8B639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22043" y="2162683"/>
              <a:ext cx="0" cy="1639154"/>
            </a:xfrm>
            <a:prstGeom prst="straightConnector1">
              <a:avLst/>
            </a:prstGeom>
            <a:ln w="38100">
              <a:solidFill>
                <a:schemeClr val="accent5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接箭头连接符 88">
              <a:extLst>
                <a:ext uri="{FF2B5EF4-FFF2-40B4-BE49-F238E27FC236}">
                  <a16:creationId xmlns:a16="http://schemas.microsoft.com/office/drawing/2014/main" id="{55465A26-8829-4F02-A8BE-3F532CFC09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12518" y="3792312"/>
              <a:ext cx="1594055" cy="1"/>
            </a:xfrm>
            <a:prstGeom prst="straightConnector1">
              <a:avLst/>
            </a:prstGeom>
            <a:ln w="38100">
              <a:solidFill>
                <a:schemeClr val="accent5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接箭头连接符 89">
              <a:extLst>
                <a:ext uri="{FF2B5EF4-FFF2-40B4-BE49-F238E27FC236}">
                  <a16:creationId xmlns:a16="http://schemas.microsoft.com/office/drawing/2014/main" id="{3B88D9CB-20B8-4085-A3CA-2B65747E9EB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89690" y="3801838"/>
              <a:ext cx="822829" cy="1153892"/>
            </a:xfrm>
            <a:prstGeom prst="straightConnector1">
              <a:avLst/>
            </a:prstGeom>
            <a:ln w="38100">
              <a:solidFill>
                <a:schemeClr val="accent5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组合 90">
            <a:extLst>
              <a:ext uri="{FF2B5EF4-FFF2-40B4-BE49-F238E27FC236}">
                <a16:creationId xmlns:a16="http://schemas.microsoft.com/office/drawing/2014/main" id="{5AB4E068-A1A7-4075-8A0D-CDA37C0048BE}"/>
              </a:ext>
            </a:extLst>
          </p:cNvPr>
          <p:cNvGrpSpPr/>
          <p:nvPr/>
        </p:nvGrpSpPr>
        <p:grpSpPr>
          <a:xfrm>
            <a:off x="9009822" y="2372723"/>
            <a:ext cx="638608" cy="738001"/>
            <a:chOff x="4989690" y="2162683"/>
            <a:chExt cx="2416883" cy="2793047"/>
          </a:xfrm>
        </p:grpSpPr>
        <p:cxnSp>
          <p:nvCxnSpPr>
            <p:cNvPr id="92" name="直接箭头连接符 91">
              <a:extLst>
                <a:ext uri="{FF2B5EF4-FFF2-40B4-BE49-F238E27FC236}">
                  <a16:creationId xmlns:a16="http://schemas.microsoft.com/office/drawing/2014/main" id="{41805D60-CFD8-4A84-BFC8-7113184693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22043" y="2162683"/>
              <a:ext cx="0" cy="163915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接箭头连接符 92">
              <a:extLst>
                <a:ext uri="{FF2B5EF4-FFF2-40B4-BE49-F238E27FC236}">
                  <a16:creationId xmlns:a16="http://schemas.microsoft.com/office/drawing/2014/main" id="{EB09E609-BECA-4FD0-85F5-C36D1EB321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12518" y="3792312"/>
              <a:ext cx="1594055" cy="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接箭头连接符 93">
              <a:extLst>
                <a:ext uri="{FF2B5EF4-FFF2-40B4-BE49-F238E27FC236}">
                  <a16:creationId xmlns:a16="http://schemas.microsoft.com/office/drawing/2014/main" id="{C6EC9151-9784-44CA-B75E-72B2E94568F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89690" y="3801838"/>
              <a:ext cx="822829" cy="115389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FD826C05-739B-441A-A3EE-594A67E11CE9}"/>
              </a:ext>
            </a:extLst>
          </p:cNvPr>
          <p:cNvGrpSpPr/>
          <p:nvPr/>
        </p:nvGrpSpPr>
        <p:grpSpPr>
          <a:xfrm>
            <a:off x="8978830" y="3302144"/>
            <a:ext cx="710935" cy="631759"/>
            <a:chOff x="9497060" y="2458720"/>
            <a:chExt cx="2052638" cy="1824038"/>
          </a:xfrm>
        </p:grpSpPr>
        <p:cxnSp>
          <p:nvCxnSpPr>
            <p:cNvPr id="95" name="直接箭头连接符 94">
              <a:extLst>
                <a:ext uri="{FF2B5EF4-FFF2-40B4-BE49-F238E27FC236}">
                  <a16:creationId xmlns:a16="http://schemas.microsoft.com/office/drawing/2014/main" id="{3B0136C3-4F7C-4F26-B025-A041D992400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717638" y="2458720"/>
              <a:ext cx="260560" cy="1016880"/>
            </a:xfrm>
            <a:prstGeom prst="straightConnector1">
              <a:avLst/>
            </a:prstGeom>
            <a:ln w="38100">
              <a:solidFill>
                <a:schemeClr val="accent4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接箭头连接符 95">
              <a:extLst>
                <a:ext uri="{FF2B5EF4-FFF2-40B4-BE49-F238E27FC236}">
                  <a16:creationId xmlns:a16="http://schemas.microsoft.com/office/drawing/2014/main" id="{CDB9ACD4-DA55-4C24-8847-FB747C0DB84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497060" y="3485997"/>
              <a:ext cx="1207612" cy="782473"/>
            </a:xfrm>
            <a:prstGeom prst="straightConnector1">
              <a:avLst/>
            </a:prstGeom>
            <a:ln w="38100">
              <a:solidFill>
                <a:schemeClr val="accent4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接箭头连接符 96">
              <a:extLst>
                <a:ext uri="{FF2B5EF4-FFF2-40B4-BE49-F238E27FC236}">
                  <a16:creationId xmlns:a16="http://schemas.microsoft.com/office/drawing/2014/main" id="{4FF4A3A3-63F9-4D1F-8A9A-F1421047A9F7}"/>
                </a:ext>
              </a:extLst>
            </p:cNvPr>
            <p:cNvCxnSpPr>
              <a:cxnSpLocks/>
            </p:cNvCxnSpPr>
            <p:nvPr/>
          </p:nvCxnSpPr>
          <p:spPr>
            <a:xfrm>
              <a:off x="10727076" y="3478638"/>
              <a:ext cx="822622" cy="804120"/>
            </a:xfrm>
            <a:prstGeom prst="straightConnector1">
              <a:avLst/>
            </a:prstGeom>
            <a:ln w="38100">
              <a:solidFill>
                <a:schemeClr val="accent4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文本框 5">
            <a:extLst>
              <a:ext uri="{FF2B5EF4-FFF2-40B4-BE49-F238E27FC236}">
                <a16:creationId xmlns:a16="http://schemas.microsoft.com/office/drawing/2014/main" id="{4570CF3A-FA55-403B-9B07-F5E7F161841F}"/>
              </a:ext>
            </a:extLst>
          </p:cNvPr>
          <p:cNvSpPr txBox="1"/>
          <p:nvPr/>
        </p:nvSpPr>
        <p:spPr>
          <a:xfrm>
            <a:off x="9841411" y="4233457"/>
            <a:ext cx="411316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直立空间（</a:t>
            </a:r>
            <a:r>
              <a:rPr lang="en-US" altLang="zh-CN" sz="30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Upright</a:t>
            </a:r>
            <a:r>
              <a:rPr lang="zh-CN" altLang="en-US" sz="30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）</a:t>
            </a:r>
          </a:p>
        </p:txBody>
      </p:sp>
      <p:sp>
        <p:nvSpPr>
          <p:cNvPr id="115" name="文本框 114">
            <a:extLst>
              <a:ext uri="{FF2B5EF4-FFF2-40B4-BE49-F238E27FC236}">
                <a16:creationId xmlns:a16="http://schemas.microsoft.com/office/drawing/2014/main" id="{332698AF-5B0D-4637-9E44-A54BF1FB3BC9}"/>
              </a:ext>
            </a:extLst>
          </p:cNvPr>
          <p:cNvSpPr txBox="1"/>
          <p:nvPr/>
        </p:nvSpPr>
        <p:spPr>
          <a:xfrm>
            <a:off x="9841411" y="3319057"/>
            <a:ext cx="342736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物体空间（</a:t>
            </a:r>
            <a:r>
              <a:rPr lang="en-US" altLang="zh-CN" sz="30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Object</a:t>
            </a:r>
            <a:r>
              <a:rPr lang="zh-CN" altLang="en-US" sz="30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）</a:t>
            </a:r>
          </a:p>
        </p:txBody>
      </p:sp>
      <p:sp>
        <p:nvSpPr>
          <p:cNvPr id="116" name="文本框 115">
            <a:extLst>
              <a:ext uri="{FF2B5EF4-FFF2-40B4-BE49-F238E27FC236}">
                <a16:creationId xmlns:a16="http://schemas.microsoft.com/office/drawing/2014/main" id="{FD7449CC-4B95-44C2-9604-36B477956E25}"/>
              </a:ext>
            </a:extLst>
          </p:cNvPr>
          <p:cNvSpPr txBox="1"/>
          <p:nvPr/>
        </p:nvSpPr>
        <p:spPr>
          <a:xfrm>
            <a:off x="9841411" y="2404657"/>
            <a:ext cx="34749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世界空间（</a:t>
            </a:r>
            <a:r>
              <a:rPr lang="en-US" altLang="zh-CN" sz="30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World</a:t>
            </a:r>
            <a:r>
              <a:rPr lang="zh-CN" altLang="en-US" sz="30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）</a:t>
            </a:r>
          </a:p>
        </p:txBody>
      </p:sp>
      <p:grpSp>
        <p:nvGrpSpPr>
          <p:cNvPr id="447" name="组合 446">
            <a:extLst>
              <a:ext uri="{FF2B5EF4-FFF2-40B4-BE49-F238E27FC236}">
                <a16:creationId xmlns:a16="http://schemas.microsoft.com/office/drawing/2014/main" id="{09F0E8CE-CF22-4C2C-9E17-E0A440124CCE}"/>
              </a:ext>
            </a:extLst>
          </p:cNvPr>
          <p:cNvGrpSpPr/>
          <p:nvPr/>
        </p:nvGrpSpPr>
        <p:grpSpPr>
          <a:xfrm>
            <a:off x="-15092187" y="0"/>
            <a:ext cx="13233861" cy="9515536"/>
            <a:chOff x="2222419" y="7442678"/>
            <a:chExt cx="13233861" cy="9515536"/>
          </a:xfrm>
        </p:grpSpPr>
        <p:sp>
          <p:nvSpPr>
            <p:cNvPr id="347" name="椭圆 346">
              <a:extLst>
                <a:ext uri="{FF2B5EF4-FFF2-40B4-BE49-F238E27FC236}">
                  <a16:creationId xmlns:a16="http://schemas.microsoft.com/office/drawing/2014/main" id="{4973EEB9-1848-49D9-BC32-3D6298A36E19}"/>
                </a:ext>
              </a:extLst>
            </p:cNvPr>
            <p:cNvSpPr/>
            <p:nvPr/>
          </p:nvSpPr>
          <p:spPr>
            <a:xfrm>
              <a:off x="8063313" y="9459554"/>
              <a:ext cx="831600" cy="831851"/>
            </a:xfrm>
            <a:prstGeom prst="ellipse">
              <a:avLst/>
            </a:prstGeom>
            <a:solidFill>
              <a:schemeClr val="accent4">
                <a:alpha val="30000"/>
              </a:schemeClr>
            </a:solidFill>
            <a:ln>
              <a:solidFill>
                <a:schemeClr val="accent4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117" name="组合 116">
              <a:extLst>
                <a:ext uri="{FF2B5EF4-FFF2-40B4-BE49-F238E27FC236}">
                  <a16:creationId xmlns:a16="http://schemas.microsoft.com/office/drawing/2014/main" id="{FA1327DC-63F8-4223-99E5-08C0A4FB6FCF}"/>
                </a:ext>
              </a:extLst>
            </p:cNvPr>
            <p:cNvGrpSpPr/>
            <p:nvPr/>
          </p:nvGrpSpPr>
          <p:grpSpPr>
            <a:xfrm>
              <a:off x="2528888" y="7714486"/>
              <a:ext cx="3233358" cy="3240768"/>
              <a:chOff x="5009348" y="2162683"/>
              <a:chExt cx="2441113" cy="2446708"/>
            </a:xfrm>
          </p:grpSpPr>
          <p:cxnSp>
            <p:nvCxnSpPr>
              <p:cNvPr id="118" name="直接箭头连接符 117">
                <a:extLst>
                  <a:ext uri="{FF2B5EF4-FFF2-40B4-BE49-F238E27FC236}">
                    <a16:creationId xmlns:a16="http://schemas.microsoft.com/office/drawing/2014/main" id="{4746F21B-8B08-41D0-9F43-B663FCFC926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22043" y="2162683"/>
                <a:ext cx="0" cy="1630752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直接箭头连接符 118">
                <a:extLst>
                  <a:ext uri="{FF2B5EF4-FFF2-40B4-BE49-F238E27FC236}">
                    <a16:creationId xmlns:a16="http://schemas.microsoft.com/office/drawing/2014/main" id="{83668265-8722-4D76-9580-ED8ED6D531F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19709" y="3792312"/>
                <a:ext cx="1630752" cy="1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直接箭头连接符 119">
                <a:extLst>
                  <a:ext uri="{FF2B5EF4-FFF2-40B4-BE49-F238E27FC236}">
                    <a16:creationId xmlns:a16="http://schemas.microsoft.com/office/drawing/2014/main" id="{5B5E45D3-60B9-4BDC-BE77-6F7C3ED550F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09348" y="3791051"/>
                <a:ext cx="811747" cy="818340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1" name="文本框 120">
                  <a:extLst>
                    <a:ext uri="{FF2B5EF4-FFF2-40B4-BE49-F238E27FC236}">
                      <a16:creationId xmlns:a16="http://schemas.microsoft.com/office/drawing/2014/main" id="{E5832A8E-1BF3-4788-BEC5-7DC34952DD03}"/>
                    </a:ext>
                  </a:extLst>
                </p:cNvPr>
                <p:cNvSpPr txBox="1"/>
                <p:nvPr/>
              </p:nvSpPr>
              <p:spPr>
                <a:xfrm>
                  <a:off x="5421085" y="9850846"/>
                  <a:ext cx="43860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121" name="文本框 120">
                  <a:extLst>
                    <a:ext uri="{FF2B5EF4-FFF2-40B4-BE49-F238E27FC236}">
                      <a16:creationId xmlns:a16="http://schemas.microsoft.com/office/drawing/2014/main" id="{E5832A8E-1BF3-4788-BEC5-7DC34952DD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21085" y="9850846"/>
                  <a:ext cx="438605" cy="646331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2" name="文本框 121">
                  <a:extLst>
                    <a:ext uri="{FF2B5EF4-FFF2-40B4-BE49-F238E27FC236}">
                      <a16:creationId xmlns:a16="http://schemas.microsoft.com/office/drawing/2014/main" id="{402533AB-BD6C-4107-A826-3496151F6C37}"/>
                    </a:ext>
                  </a:extLst>
                </p:cNvPr>
                <p:cNvSpPr txBox="1"/>
                <p:nvPr/>
              </p:nvSpPr>
              <p:spPr>
                <a:xfrm>
                  <a:off x="2351485" y="10635888"/>
                  <a:ext cx="1082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122" name="文本框 121">
                  <a:extLst>
                    <a:ext uri="{FF2B5EF4-FFF2-40B4-BE49-F238E27FC236}">
                      <a16:creationId xmlns:a16="http://schemas.microsoft.com/office/drawing/2014/main" id="{402533AB-BD6C-4107-A826-3496151F6C3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51485" y="10635888"/>
                  <a:ext cx="1082675" cy="646331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3" name="文本框 122">
                  <a:extLst>
                    <a:ext uri="{FF2B5EF4-FFF2-40B4-BE49-F238E27FC236}">
                      <a16:creationId xmlns:a16="http://schemas.microsoft.com/office/drawing/2014/main" id="{3FA2A2B8-7D07-4D47-BB9A-E9909750721E}"/>
                    </a:ext>
                  </a:extLst>
                </p:cNvPr>
                <p:cNvSpPr txBox="1"/>
                <p:nvPr/>
              </p:nvSpPr>
              <p:spPr>
                <a:xfrm>
                  <a:off x="2807123" y="7442678"/>
                  <a:ext cx="1082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123" name="文本框 122">
                  <a:extLst>
                    <a:ext uri="{FF2B5EF4-FFF2-40B4-BE49-F238E27FC236}">
                      <a16:creationId xmlns:a16="http://schemas.microsoft.com/office/drawing/2014/main" id="{3FA2A2B8-7D07-4D47-BB9A-E9909750721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07123" y="7442678"/>
                  <a:ext cx="1082675" cy="646331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60A85416-8B21-44A0-A781-CB5ECA718134}"/>
                </a:ext>
              </a:extLst>
            </p:cNvPr>
            <p:cNvGrpSpPr/>
            <p:nvPr/>
          </p:nvGrpSpPr>
          <p:grpSpPr>
            <a:xfrm rot="20803102">
              <a:off x="2717368" y="8399130"/>
              <a:ext cx="2185541" cy="2045708"/>
              <a:chOff x="5614380" y="6211237"/>
              <a:chExt cx="2185541" cy="2045708"/>
            </a:xfrm>
          </p:grpSpPr>
          <p:cxnSp>
            <p:nvCxnSpPr>
              <p:cNvPr id="124" name="直接箭头连接符 123">
                <a:extLst>
                  <a:ext uri="{FF2B5EF4-FFF2-40B4-BE49-F238E27FC236}">
                    <a16:creationId xmlns:a16="http://schemas.microsoft.com/office/drawing/2014/main" id="{249FD0EC-FD3E-49ED-9EE1-659702F89D18}"/>
                  </a:ext>
                </a:extLst>
              </p:cNvPr>
              <p:cNvCxnSpPr>
                <a:cxnSpLocks/>
              </p:cNvCxnSpPr>
              <p:nvPr/>
            </p:nvCxnSpPr>
            <p:spPr>
              <a:xfrm rot="796898" flipV="1">
                <a:off x="6575491" y="6211237"/>
                <a:ext cx="0" cy="1440000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直接箭头连接符 124">
                <a:extLst>
                  <a:ext uri="{FF2B5EF4-FFF2-40B4-BE49-F238E27FC236}">
                    <a16:creationId xmlns:a16="http://schemas.microsoft.com/office/drawing/2014/main" id="{585B2B2E-4A56-4D43-9EC2-4CDF588DB181}"/>
                  </a:ext>
                </a:extLst>
              </p:cNvPr>
              <p:cNvCxnSpPr>
                <a:cxnSpLocks/>
              </p:cNvCxnSpPr>
              <p:nvPr/>
            </p:nvCxnSpPr>
            <p:spPr>
              <a:xfrm rot="796898" flipH="1">
                <a:off x="5614380" y="7536945"/>
                <a:ext cx="720000" cy="720000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直接箭头连接符 125">
                <a:extLst>
                  <a:ext uri="{FF2B5EF4-FFF2-40B4-BE49-F238E27FC236}">
                    <a16:creationId xmlns:a16="http://schemas.microsoft.com/office/drawing/2014/main" id="{1C10681A-0F8C-42B1-9F3A-99BC38146F8A}"/>
                  </a:ext>
                </a:extLst>
              </p:cNvPr>
              <p:cNvCxnSpPr>
                <a:cxnSpLocks/>
              </p:cNvCxnSpPr>
              <p:nvPr/>
            </p:nvCxnSpPr>
            <p:spPr>
              <a:xfrm rot="796898">
                <a:off x="6359921" y="7784735"/>
                <a:ext cx="1440000" cy="0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7" name="文本框 126">
                  <a:extLst>
                    <a:ext uri="{FF2B5EF4-FFF2-40B4-BE49-F238E27FC236}">
                      <a16:creationId xmlns:a16="http://schemas.microsoft.com/office/drawing/2014/main" id="{53B9C269-5C81-4B67-8BDC-EAC9B3FF8AF5}"/>
                    </a:ext>
                  </a:extLst>
                </p:cNvPr>
                <p:cNvSpPr txBox="1"/>
                <p:nvPr/>
              </p:nvSpPr>
              <p:spPr>
                <a:xfrm>
                  <a:off x="2463719" y="10051406"/>
                  <a:ext cx="438232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CN" sz="36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127" name="文本框 126">
                  <a:extLst>
                    <a:ext uri="{FF2B5EF4-FFF2-40B4-BE49-F238E27FC236}">
                      <a16:creationId xmlns:a16="http://schemas.microsoft.com/office/drawing/2014/main" id="{53B9C269-5C81-4B67-8BDC-EAC9B3FF8AF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63719" y="10051406"/>
                  <a:ext cx="438232" cy="646331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8" name="文本框 127">
                  <a:extLst>
                    <a:ext uri="{FF2B5EF4-FFF2-40B4-BE49-F238E27FC236}">
                      <a16:creationId xmlns:a16="http://schemas.microsoft.com/office/drawing/2014/main" id="{5B717109-9EEB-430E-9CAF-1D7961096AAB}"/>
                    </a:ext>
                  </a:extLst>
                </p:cNvPr>
                <p:cNvSpPr txBox="1"/>
                <p:nvPr/>
              </p:nvSpPr>
              <p:spPr>
                <a:xfrm>
                  <a:off x="3352718" y="8337522"/>
                  <a:ext cx="1082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128" name="文本框 127">
                  <a:extLst>
                    <a:ext uri="{FF2B5EF4-FFF2-40B4-BE49-F238E27FC236}">
                      <a16:creationId xmlns:a16="http://schemas.microsoft.com/office/drawing/2014/main" id="{5B717109-9EEB-430E-9CAF-1D7961096A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52718" y="8337522"/>
                  <a:ext cx="1082675" cy="646331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2" name="文本框 131">
                  <a:extLst>
                    <a:ext uri="{FF2B5EF4-FFF2-40B4-BE49-F238E27FC236}">
                      <a16:creationId xmlns:a16="http://schemas.microsoft.com/office/drawing/2014/main" id="{3614B454-A093-4A52-B8C2-F82758FC241E}"/>
                    </a:ext>
                  </a:extLst>
                </p:cNvPr>
                <p:cNvSpPr txBox="1"/>
                <p:nvPr/>
              </p:nvSpPr>
              <p:spPr>
                <a:xfrm>
                  <a:off x="3946443" y="9839297"/>
                  <a:ext cx="1082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132" name="文本框 131">
                  <a:extLst>
                    <a:ext uri="{FF2B5EF4-FFF2-40B4-BE49-F238E27FC236}">
                      <a16:creationId xmlns:a16="http://schemas.microsoft.com/office/drawing/2014/main" id="{3614B454-A093-4A52-B8C2-F82758FC241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46443" y="9839297"/>
                  <a:ext cx="1082675" cy="646331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0" name="椭圆 69">
              <a:extLst>
                <a:ext uri="{FF2B5EF4-FFF2-40B4-BE49-F238E27FC236}">
                  <a16:creationId xmlns:a16="http://schemas.microsoft.com/office/drawing/2014/main" id="{B1FAA2D8-8AE1-449C-A874-2E34D799B9B3}"/>
                </a:ext>
              </a:extLst>
            </p:cNvPr>
            <p:cNvSpPr/>
            <p:nvPr/>
          </p:nvSpPr>
          <p:spPr>
            <a:xfrm>
              <a:off x="3408364" y="9447129"/>
              <a:ext cx="368299" cy="831851"/>
            </a:xfrm>
            <a:prstGeom prst="ellipse">
              <a:avLst/>
            </a:prstGeom>
            <a:solidFill>
              <a:schemeClr val="accent4">
                <a:alpha val="30000"/>
              </a:schemeClr>
            </a:solidFill>
            <a:ln>
              <a:solidFill>
                <a:schemeClr val="accent4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333" name="组合 332">
              <a:extLst>
                <a:ext uri="{FF2B5EF4-FFF2-40B4-BE49-F238E27FC236}">
                  <a16:creationId xmlns:a16="http://schemas.microsoft.com/office/drawing/2014/main" id="{0CC2430D-8294-47C3-91CD-A55901FCB498}"/>
                </a:ext>
              </a:extLst>
            </p:cNvPr>
            <p:cNvGrpSpPr/>
            <p:nvPr/>
          </p:nvGrpSpPr>
          <p:grpSpPr>
            <a:xfrm>
              <a:off x="7402892" y="7714486"/>
              <a:ext cx="3233358" cy="3240768"/>
              <a:chOff x="5009348" y="2162683"/>
              <a:chExt cx="2441113" cy="2446708"/>
            </a:xfrm>
          </p:grpSpPr>
          <p:cxnSp>
            <p:nvCxnSpPr>
              <p:cNvPr id="334" name="直接箭头连接符 333">
                <a:extLst>
                  <a:ext uri="{FF2B5EF4-FFF2-40B4-BE49-F238E27FC236}">
                    <a16:creationId xmlns:a16="http://schemas.microsoft.com/office/drawing/2014/main" id="{EF987138-A3A9-44F7-93CD-E538AEE4332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22043" y="2162683"/>
                <a:ext cx="0" cy="1630752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5" name="直接箭头连接符 334">
                <a:extLst>
                  <a:ext uri="{FF2B5EF4-FFF2-40B4-BE49-F238E27FC236}">
                    <a16:creationId xmlns:a16="http://schemas.microsoft.com/office/drawing/2014/main" id="{1314E126-344E-490F-BC91-857F172FB21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19709" y="3792312"/>
                <a:ext cx="1630752" cy="1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6" name="直接箭头连接符 335">
                <a:extLst>
                  <a:ext uri="{FF2B5EF4-FFF2-40B4-BE49-F238E27FC236}">
                    <a16:creationId xmlns:a16="http://schemas.microsoft.com/office/drawing/2014/main" id="{60D81725-8C7C-46B5-92C2-4599CF9E99E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09348" y="3791051"/>
                <a:ext cx="811747" cy="818340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7" name="文本框 336">
                  <a:extLst>
                    <a:ext uri="{FF2B5EF4-FFF2-40B4-BE49-F238E27FC236}">
                      <a16:creationId xmlns:a16="http://schemas.microsoft.com/office/drawing/2014/main" id="{2EB912FC-9069-411F-8C07-E6C93DC73923}"/>
                    </a:ext>
                  </a:extLst>
                </p:cNvPr>
                <p:cNvSpPr txBox="1"/>
                <p:nvPr/>
              </p:nvSpPr>
              <p:spPr>
                <a:xfrm>
                  <a:off x="10295089" y="9850846"/>
                  <a:ext cx="43860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337" name="文本框 336">
                  <a:extLst>
                    <a:ext uri="{FF2B5EF4-FFF2-40B4-BE49-F238E27FC236}">
                      <a16:creationId xmlns:a16="http://schemas.microsoft.com/office/drawing/2014/main" id="{2EB912FC-9069-411F-8C07-E6C93DC7392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95089" y="9850846"/>
                  <a:ext cx="438605" cy="646331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8" name="文本框 337">
                  <a:extLst>
                    <a:ext uri="{FF2B5EF4-FFF2-40B4-BE49-F238E27FC236}">
                      <a16:creationId xmlns:a16="http://schemas.microsoft.com/office/drawing/2014/main" id="{8FF32038-8935-46B7-876E-2DBE28F80B1D}"/>
                    </a:ext>
                  </a:extLst>
                </p:cNvPr>
                <p:cNvSpPr txBox="1"/>
                <p:nvPr/>
              </p:nvSpPr>
              <p:spPr>
                <a:xfrm>
                  <a:off x="7225489" y="10635888"/>
                  <a:ext cx="1082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338" name="文本框 337">
                  <a:extLst>
                    <a:ext uri="{FF2B5EF4-FFF2-40B4-BE49-F238E27FC236}">
                      <a16:creationId xmlns:a16="http://schemas.microsoft.com/office/drawing/2014/main" id="{8FF32038-8935-46B7-876E-2DBE28F80B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25489" y="10635888"/>
                  <a:ext cx="1082675" cy="646331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9" name="文本框 338">
                  <a:extLst>
                    <a:ext uri="{FF2B5EF4-FFF2-40B4-BE49-F238E27FC236}">
                      <a16:creationId xmlns:a16="http://schemas.microsoft.com/office/drawing/2014/main" id="{5D9ED921-A08F-4C21-AFAB-CCE7F471C1A5}"/>
                    </a:ext>
                  </a:extLst>
                </p:cNvPr>
                <p:cNvSpPr txBox="1"/>
                <p:nvPr/>
              </p:nvSpPr>
              <p:spPr>
                <a:xfrm>
                  <a:off x="7681127" y="7442678"/>
                  <a:ext cx="1082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339" name="文本框 338">
                  <a:extLst>
                    <a:ext uri="{FF2B5EF4-FFF2-40B4-BE49-F238E27FC236}">
                      <a16:creationId xmlns:a16="http://schemas.microsoft.com/office/drawing/2014/main" id="{5D9ED921-A08F-4C21-AFAB-CCE7F471C1A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81127" y="7442678"/>
                  <a:ext cx="1082675" cy="646331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40" name="组合 339">
              <a:extLst>
                <a:ext uri="{FF2B5EF4-FFF2-40B4-BE49-F238E27FC236}">
                  <a16:creationId xmlns:a16="http://schemas.microsoft.com/office/drawing/2014/main" id="{D0E917C8-AE0F-45E1-A661-94BC16F2B51A}"/>
                </a:ext>
              </a:extLst>
            </p:cNvPr>
            <p:cNvGrpSpPr/>
            <p:nvPr/>
          </p:nvGrpSpPr>
          <p:grpSpPr>
            <a:xfrm rot="20803102">
              <a:off x="7834183" y="9696568"/>
              <a:ext cx="2185541" cy="1508097"/>
              <a:chOff x="5614380" y="7536945"/>
              <a:chExt cx="2185541" cy="1508097"/>
            </a:xfrm>
          </p:grpSpPr>
          <p:cxnSp>
            <p:nvCxnSpPr>
              <p:cNvPr id="341" name="直接箭头连接符 340">
                <a:extLst>
                  <a:ext uri="{FF2B5EF4-FFF2-40B4-BE49-F238E27FC236}">
                    <a16:creationId xmlns:a16="http://schemas.microsoft.com/office/drawing/2014/main" id="{7003273C-EF27-4291-84F2-B881902E8907}"/>
                  </a:ext>
                </a:extLst>
              </p:cNvPr>
              <p:cNvCxnSpPr>
                <a:cxnSpLocks/>
              </p:cNvCxnSpPr>
              <p:nvPr/>
            </p:nvCxnSpPr>
            <p:spPr>
              <a:xfrm rot="796898">
                <a:off x="6244524" y="7605042"/>
                <a:ext cx="0" cy="1440000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2" name="直接箭头连接符 341">
                <a:extLst>
                  <a:ext uri="{FF2B5EF4-FFF2-40B4-BE49-F238E27FC236}">
                    <a16:creationId xmlns:a16="http://schemas.microsoft.com/office/drawing/2014/main" id="{0CAC1DC6-C2FC-4132-95AB-21258CD17EB0}"/>
                  </a:ext>
                </a:extLst>
              </p:cNvPr>
              <p:cNvCxnSpPr>
                <a:cxnSpLocks/>
              </p:cNvCxnSpPr>
              <p:nvPr/>
            </p:nvCxnSpPr>
            <p:spPr>
              <a:xfrm rot="796898" flipH="1">
                <a:off x="5614380" y="7536945"/>
                <a:ext cx="720000" cy="720000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3" name="直接箭头连接符 342">
                <a:extLst>
                  <a:ext uri="{FF2B5EF4-FFF2-40B4-BE49-F238E27FC236}">
                    <a16:creationId xmlns:a16="http://schemas.microsoft.com/office/drawing/2014/main" id="{EEDEA778-8D2D-43EF-BB4C-58A2764AEF8E}"/>
                  </a:ext>
                </a:extLst>
              </p:cNvPr>
              <p:cNvCxnSpPr>
                <a:cxnSpLocks/>
              </p:cNvCxnSpPr>
              <p:nvPr/>
            </p:nvCxnSpPr>
            <p:spPr>
              <a:xfrm rot="796898">
                <a:off x="6359921" y="7784735"/>
                <a:ext cx="1440000" cy="0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4" name="文本框 343">
                  <a:extLst>
                    <a:ext uri="{FF2B5EF4-FFF2-40B4-BE49-F238E27FC236}">
                      <a16:creationId xmlns:a16="http://schemas.microsoft.com/office/drawing/2014/main" id="{1488397A-B2CE-4525-B962-5C1E631182B7}"/>
                    </a:ext>
                  </a:extLst>
                </p:cNvPr>
                <p:cNvSpPr txBox="1"/>
                <p:nvPr/>
              </p:nvSpPr>
              <p:spPr>
                <a:xfrm>
                  <a:off x="8597563" y="10902598"/>
                  <a:ext cx="438232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CN" sz="36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344" name="文本框 343">
                  <a:extLst>
                    <a:ext uri="{FF2B5EF4-FFF2-40B4-BE49-F238E27FC236}">
                      <a16:creationId xmlns:a16="http://schemas.microsoft.com/office/drawing/2014/main" id="{1488397A-B2CE-4525-B962-5C1E631182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97563" y="10902598"/>
                  <a:ext cx="438232" cy="646331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5" name="文本框 344">
                  <a:extLst>
                    <a:ext uri="{FF2B5EF4-FFF2-40B4-BE49-F238E27FC236}">
                      <a16:creationId xmlns:a16="http://schemas.microsoft.com/office/drawing/2014/main" id="{F4354C04-A033-45DB-902E-FE731D34B7B6}"/>
                    </a:ext>
                  </a:extLst>
                </p:cNvPr>
                <p:cNvSpPr txBox="1"/>
                <p:nvPr/>
              </p:nvSpPr>
              <p:spPr>
                <a:xfrm>
                  <a:off x="7219530" y="10051406"/>
                  <a:ext cx="500677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345" name="文本框 344">
                  <a:extLst>
                    <a:ext uri="{FF2B5EF4-FFF2-40B4-BE49-F238E27FC236}">
                      <a16:creationId xmlns:a16="http://schemas.microsoft.com/office/drawing/2014/main" id="{F4354C04-A033-45DB-902E-FE731D34B7B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19530" y="10051406"/>
                  <a:ext cx="500677" cy="646331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6" name="文本框 345">
                  <a:extLst>
                    <a:ext uri="{FF2B5EF4-FFF2-40B4-BE49-F238E27FC236}">
                      <a16:creationId xmlns:a16="http://schemas.microsoft.com/office/drawing/2014/main" id="{B2C3292B-E16D-4620-B35E-D82C5C76AB9E}"/>
                    </a:ext>
                  </a:extLst>
                </p:cNvPr>
                <p:cNvSpPr txBox="1"/>
                <p:nvPr/>
              </p:nvSpPr>
              <p:spPr>
                <a:xfrm>
                  <a:off x="8820447" y="9839297"/>
                  <a:ext cx="1082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346" name="文本框 345">
                  <a:extLst>
                    <a:ext uri="{FF2B5EF4-FFF2-40B4-BE49-F238E27FC236}">
                      <a16:creationId xmlns:a16="http://schemas.microsoft.com/office/drawing/2014/main" id="{B2C3292B-E16D-4620-B35E-D82C5C76AB9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20447" y="9839297"/>
                  <a:ext cx="1082675" cy="646331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49" name="组合 348">
              <a:extLst>
                <a:ext uri="{FF2B5EF4-FFF2-40B4-BE49-F238E27FC236}">
                  <a16:creationId xmlns:a16="http://schemas.microsoft.com/office/drawing/2014/main" id="{9BCB38A9-E2DF-4A03-8BB3-15C5DFF4514B}"/>
                </a:ext>
              </a:extLst>
            </p:cNvPr>
            <p:cNvGrpSpPr/>
            <p:nvPr/>
          </p:nvGrpSpPr>
          <p:grpSpPr>
            <a:xfrm>
              <a:off x="12125478" y="7714486"/>
              <a:ext cx="3233358" cy="3240768"/>
              <a:chOff x="5009348" y="2162683"/>
              <a:chExt cx="2441113" cy="2446708"/>
            </a:xfrm>
          </p:grpSpPr>
          <p:cxnSp>
            <p:nvCxnSpPr>
              <p:cNvPr id="350" name="直接箭头连接符 349">
                <a:extLst>
                  <a:ext uri="{FF2B5EF4-FFF2-40B4-BE49-F238E27FC236}">
                    <a16:creationId xmlns:a16="http://schemas.microsoft.com/office/drawing/2014/main" id="{CE88770C-926C-43E7-93F6-C93E3BCB6F9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22043" y="2162683"/>
                <a:ext cx="0" cy="1630752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1" name="直接箭头连接符 350">
                <a:extLst>
                  <a:ext uri="{FF2B5EF4-FFF2-40B4-BE49-F238E27FC236}">
                    <a16:creationId xmlns:a16="http://schemas.microsoft.com/office/drawing/2014/main" id="{50DCAB22-5846-418B-9B93-0698D45D571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19709" y="3792312"/>
                <a:ext cx="1630752" cy="1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2" name="直接箭头连接符 351">
                <a:extLst>
                  <a:ext uri="{FF2B5EF4-FFF2-40B4-BE49-F238E27FC236}">
                    <a16:creationId xmlns:a16="http://schemas.microsoft.com/office/drawing/2014/main" id="{C155F067-A4E1-481E-A2AB-BB27C0214E1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09348" y="3791051"/>
                <a:ext cx="811747" cy="818340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3" name="文本框 352">
                  <a:extLst>
                    <a:ext uri="{FF2B5EF4-FFF2-40B4-BE49-F238E27FC236}">
                      <a16:creationId xmlns:a16="http://schemas.microsoft.com/office/drawing/2014/main" id="{1F2AA260-3CF9-43DC-B9CE-5C45470900B3}"/>
                    </a:ext>
                  </a:extLst>
                </p:cNvPr>
                <p:cNvSpPr txBox="1"/>
                <p:nvPr/>
              </p:nvSpPr>
              <p:spPr>
                <a:xfrm>
                  <a:off x="15017675" y="9850846"/>
                  <a:ext cx="43860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353" name="文本框 352">
                  <a:extLst>
                    <a:ext uri="{FF2B5EF4-FFF2-40B4-BE49-F238E27FC236}">
                      <a16:creationId xmlns:a16="http://schemas.microsoft.com/office/drawing/2014/main" id="{1F2AA260-3CF9-43DC-B9CE-5C45470900B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017675" y="9850846"/>
                  <a:ext cx="438605" cy="646331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4" name="文本框 353">
                  <a:extLst>
                    <a:ext uri="{FF2B5EF4-FFF2-40B4-BE49-F238E27FC236}">
                      <a16:creationId xmlns:a16="http://schemas.microsoft.com/office/drawing/2014/main" id="{F0A5907F-3CD9-47AF-A35A-4DB23C2C13F6}"/>
                    </a:ext>
                  </a:extLst>
                </p:cNvPr>
                <p:cNvSpPr txBox="1"/>
                <p:nvPr/>
              </p:nvSpPr>
              <p:spPr>
                <a:xfrm>
                  <a:off x="11948075" y="10635888"/>
                  <a:ext cx="1082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354" name="文本框 353">
                  <a:extLst>
                    <a:ext uri="{FF2B5EF4-FFF2-40B4-BE49-F238E27FC236}">
                      <a16:creationId xmlns:a16="http://schemas.microsoft.com/office/drawing/2014/main" id="{F0A5907F-3CD9-47AF-A35A-4DB23C2C13F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948075" y="10635888"/>
                  <a:ext cx="1082675" cy="646331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5" name="文本框 354">
                  <a:extLst>
                    <a:ext uri="{FF2B5EF4-FFF2-40B4-BE49-F238E27FC236}">
                      <a16:creationId xmlns:a16="http://schemas.microsoft.com/office/drawing/2014/main" id="{3DDCE4DF-3BE2-4546-B3EA-6B38FC9A9E96}"/>
                    </a:ext>
                  </a:extLst>
                </p:cNvPr>
                <p:cNvSpPr txBox="1"/>
                <p:nvPr/>
              </p:nvSpPr>
              <p:spPr>
                <a:xfrm>
                  <a:off x="12403713" y="7442678"/>
                  <a:ext cx="1082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355" name="文本框 354">
                  <a:extLst>
                    <a:ext uri="{FF2B5EF4-FFF2-40B4-BE49-F238E27FC236}">
                      <a16:creationId xmlns:a16="http://schemas.microsoft.com/office/drawing/2014/main" id="{3DDCE4DF-3BE2-4546-B3EA-6B38FC9A9E9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403713" y="7442678"/>
                  <a:ext cx="1082675" cy="646331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56" name="组合 355">
              <a:extLst>
                <a:ext uri="{FF2B5EF4-FFF2-40B4-BE49-F238E27FC236}">
                  <a16:creationId xmlns:a16="http://schemas.microsoft.com/office/drawing/2014/main" id="{E76D2D55-A97D-454B-A32E-9A952BEDD096}"/>
                </a:ext>
              </a:extLst>
            </p:cNvPr>
            <p:cNvGrpSpPr/>
            <p:nvPr/>
          </p:nvGrpSpPr>
          <p:grpSpPr>
            <a:xfrm rot="20803102">
              <a:off x="12434547" y="8950599"/>
              <a:ext cx="1895819" cy="1999540"/>
              <a:chOff x="5614228" y="6742999"/>
              <a:chExt cx="1895819" cy="1999540"/>
            </a:xfrm>
          </p:grpSpPr>
          <p:cxnSp>
            <p:nvCxnSpPr>
              <p:cNvPr id="357" name="直接箭头连接符 356">
                <a:extLst>
                  <a:ext uri="{FF2B5EF4-FFF2-40B4-BE49-F238E27FC236}">
                    <a16:creationId xmlns:a16="http://schemas.microsoft.com/office/drawing/2014/main" id="{CD995018-EC9E-4DFF-B813-CBEF299ADE73}"/>
                  </a:ext>
                </a:extLst>
              </p:cNvPr>
              <p:cNvCxnSpPr>
                <a:cxnSpLocks/>
              </p:cNvCxnSpPr>
              <p:nvPr/>
            </p:nvCxnSpPr>
            <p:spPr>
              <a:xfrm rot="796898">
                <a:off x="6279743" y="7727339"/>
                <a:ext cx="1015200" cy="1015200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8" name="直接箭头连接符 357">
                <a:extLst>
                  <a:ext uri="{FF2B5EF4-FFF2-40B4-BE49-F238E27FC236}">
                    <a16:creationId xmlns:a16="http://schemas.microsoft.com/office/drawing/2014/main" id="{5321042F-D1DA-428A-9B97-95A0C50DFD99}"/>
                  </a:ext>
                </a:extLst>
              </p:cNvPr>
              <p:cNvCxnSpPr>
                <a:cxnSpLocks/>
              </p:cNvCxnSpPr>
              <p:nvPr/>
            </p:nvCxnSpPr>
            <p:spPr>
              <a:xfrm rot="796898" flipH="1">
                <a:off x="5614228" y="7538253"/>
                <a:ext cx="701523" cy="716523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9" name="直接箭头连接符 358">
                <a:extLst>
                  <a:ext uri="{FF2B5EF4-FFF2-40B4-BE49-F238E27FC236}">
                    <a16:creationId xmlns:a16="http://schemas.microsoft.com/office/drawing/2014/main" id="{08363929-7D0D-4288-A03D-B055460D0C22}"/>
                  </a:ext>
                </a:extLst>
              </p:cNvPr>
              <p:cNvCxnSpPr>
                <a:cxnSpLocks/>
              </p:cNvCxnSpPr>
              <p:nvPr/>
            </p:nvCxnSpPr>
            <p:spPr>
              <a:xfrm rot="796898" flipV="1">
                <a:off x="6494847" y="6742999"/>
                <a:ext cx="1015200" cy="1015200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0" name="文本框 359">
                  <a:extLst>
                    <a:ext uri="{FF2B5EF4-FFF2-40B4-BE49-F238E27FC236}">
                      <a16:creationId xmlns:a16="http://schemas.microsoft.com/office/drawing/2014/main" id="{5A864F09-1022-49AA-A676-751FDDE18F28}"/>
                    </a:ext>
                  </a:extLst>
                </p:cNvPr>
                <p:cNvSpPr txBox="1"/>
                <p:nvPr/>
              </p:nvSpPr>
              <p:spPr>
                <a:xfrm>
                  <a:off x="14205802" y="10483498"/>
                  <a:ext cx="438232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CN" sz="36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360" name="文本框 359">
                  <a:extLst>
                    <a:ext uri="{FF2B5EF4-FFF2-40B4-BE49-F238E27FC236}">
                      <a16:creationId xmlns:a16="http://schemas.microsoft.com/office/drawing/2014/main" id="{5A864F09-1022-49AA-A676-751FDDE18F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205802" y="10483498"/>
                  <a:ext cx="438232" cy="646331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1" name="文本框 360">
                  <a:extLst>
                    <a:ext uri="{FF2B5EF4-FFF2-40B4-BE49-F238E27FC236}">
                      <a16:creationId xmlns:a16="http://schemas.microsoft.com/office/drawing/2014/main" id="{1CCE6D9D-662C-4F17-A954-053795555C81}"/>
                    </a:ext>
                  </a:extLst>
                </p:cNvPr>
                <p:cNvSpPr txBox="1"/>
                <p:nvPr/>
              </p:nvSpPr>
              <p:spPr>
                <a:xfrm>
                  <a:off x="12037786" y="10051406"/>
                  <a:ext cx="500677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361" name="文本框 360">
                  <a:extLst>
                    <a:ext uri="{FF2B5EF4-FFF2-40B4-BE49-F238E27FC236}">
                      <a16:creationId xmlns:a16="http://schemas.microsoft.com/office/drawing/2014/main" id="{1CCE6D9D-662C-4F17-A954-053795555C8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037786" y="10051406"/>
                  <a:ext cx="500677" cy="646331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2" name="文本框 361">
                  <a:extLst>
                    <a:ext uri="{FF2B5EF4-FFF2-40B4-BE49-F238E27FC236}">
                      <a16:creationId xmlns:a16="http://schemas.microsoft.com/office/drawing/2014/main" id="{7B79F0F4-62C6-4C8F-B0A6-9F60A701A968}"/>
                    </a:ext>
                  </a:extLst>
                </p:cNvPr>
                <p:cNvSpPr txBox="1"/>
                <p:nvPr/>
              </p:nvSpPr>
              <p:spPr>
                <a:xfrm>
                  <a:off x="14224858" y="8156273"/>
                  <a:ext cx="400120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362" name="文本框 361">
                  <a:extLst>
                    <a:ext uri="{FF2B5EF4-FFF2-40B4-BE49-F238E27FC236}">
                      <a16:creationId xmlns:a16="http://schemas.microsoft.com/office/drawing/2014/main" id="{7B79F0F4-62C6-4C8F-B0A6-9F60A701A96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224858" y="8156273"/>
                  <a:ext cx="400120" cy="646331"/>
                </a:xfrm>
                <a:prstGeom prst="rect">
                  <a:avLst/>
                </a:prstGeom>
                <a:blipFill>
                  <a:blip r:embed="rId2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64" name="组合 363">
              <a:extLst>
                <a:ext uri="{FF2B5EF4-FFF2-40B4-BE49-F238E27FC236}">
                  <a16:creationId xmlns:a16="http://schemas.microsoft.com/office/drawing/2014/main" id="{FB9BF8E6-956F-47C9-BDF7-A0DA4DF6CEA5}"/>
                </a:ext>
              </a:extLst>
            </p:cNvPr>
            <p:cNvGrpSpPr/>
            <p:nvPr/>
          </p:nvGrpSpPr>
          <p:grpSpPr>
            <a:xfrm>
              <a:off x="2528888" y="12503054"/>
              <a:ext cx="3233358" cy="3240768"/>
              <a:chOff x="5009348" y="2162683"/>
              <a:chExt cx="2441113" cy="2446708"/>
            </a:xfrm>
          </p:grpSpPr>
          <p:cxnSp>
            <p:nvCxnSpPr>
              <p:cNvPr id="365" name="直接箭头连接符 364">
                <a:extLst>
                  <a:ext uri="{FF2B5EF4-FFF2-40B4-BE49-F238E27FC236}">
                    <a16:creationId xmlns:a16="http://schemas.microsoft.com/office/drawing/2014/main" id="{DDAD7630-EA5B-49F3-98CD-698DD3F2493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22043" y="2162683"/>
                <a:ext cx="0" cy="1630752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6" name="直接箭头连接符 365">
                <a:extLst>
                  <a:ext uri="{FF2B5EF4-FFF2-40B4-BE49-F238E27FC236}">
                    <a16:creationId xmlns:a16="http://schemas.microsoft.com/office/drawing/2014/main" id="{6C7AC799-1605-4785-9744-33D374D2D8E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19709" y="3792312"/>
                <a:ext cx="1630752" cy="1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7" name="直接箭头连接符 366">
                <a:extLst>
                  <a:ext uri="{FF2B5EF4-FFF2-40B4-BE49-F238E27FC236}">
                    <a16:creationId xmlns:a16="http://schemas.microsoft.com/office/drawing/2014/main" id="{B0595678-BEC2-4122-B3CE-D0C2B354E11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09348" y="3791051"/>
                <a:ext cx="811747" cy="818340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8" name="文本框 367">
                  <a:extLst>
                    <a:ext uri="{FF2B5EF4-FFF2-40B4-BE49-F238E27FC236}">
                      <a16:creationId xmlns:a16="http://schemas.microsoft.com/office/drawing/2014/main" id="{86C6C6F4-A0CF-4F2E-8A14-FECE298E6651}"/>
                    </a:ext>
                  </a:extLst>
                </p:cNvPr>
                <p:cNvSpPr txBox="1"/>
                <p:nvPr/>
              </p:nvSpPr>
              <p:spPr>
                <a:xfrm>
                  <a:off x="5421085" y="14639414"/>
                  <a:ext cx="43860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368" name="文本框 367">
                  <a:extLst>
                    <a:ext uri="{FF2B5EF4-FFF2-40B4-BE49-F238E27FC236}">
                      <a16:creationId xmlns:a16="http://schemas.microsoft.com/office/drawing/2014/main" id="{86C6C6F4-A0CF-4F2E-8A14-FECE298E665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21085" y="14639414"/>
                  <a:ext cx="438605" cy="646331"/>
                </a:xfrm>
                <a:prstGeom prst="rect">
                  <a:avLst/>
                </a:prstGeom>
                <a:blipFill>
                  <a:blip r:embed="rId2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9" name="文本框 368">
                  <a:extLst>
                    <a:ext uri="{FF2B5EF4-FFF2-40B4-BE49-F238E27FC236}">
                      <a16:creationId xmlns:a16="http://schemas.microsoft.com/office/drawing/2014/main" id="{5D6BFBA4-6C6F-4D02-8BBF-F20BE19F5C87}"/>
                    </a:ext>
                  </a:extLst>
                </p:cNvPr>
                <p:cNvSpPr txBox="1"/>
                <p:nvPr/>
              </p:nvSpPr>
              <p:spPr>
                <a:xfrm>
                  <a:off x="2376885" y="15502471"/>
                  <a:ext cx="1082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369" name="文本框 368">
                  <a:extLst>
                    <a:ext uri="{FF2B5EF4-FFF2-40B4-BE49-F238E27FC236}">
                      <a16:creationId xmlns:a16="http://schemas.microsoft.com/office/drawing/2014/main" id="{5D6BFBA4-6C6F-4D02-8BBF-F20BE19F5C8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76885" y="15502471"/>
                  <a:ext cx="1082675" cy="646331"/>
                </a:xfrm>
                <a:prstGeom prst="rect">
                  <a:avLst/>
                </a:prstGeom>
                <a:blipFill>
                  <a:blip r:embed="rId2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0" name="文本框 369">
                  <a:extLst>
                    <a:ext uri="{FF2B5EF4-FFF2-40B4-BE49-F238E27FC236}">
                      <a16:creationId xmlns:a16="http://schemas.microsoft.com/office/drawing/2014/main" id="{7DC5AFBD-1BF4-44EE-9663-4D9E8FBF4BDD}"/>
                    </a:ext>
                  </a:extLst>
                </p:cNvPr>
                <p:cNvSpPr txBox="1"/>
                <p:nvPr/>
              </p:nvSpPr>
              <p:spPr>
                <a:xfrm>
                  <a:off x="2807123" y="12231246"/>
                  <a:ext cx="1082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370" name="文本框 369">
                  <a:extLst>
                    <a:ext uri="{FF2B5EF4-FFF2-40B4-BE49-F238E27FC236}">
                      <a16:creationId xmlns:a16="http://schemas.microsoft.com/office/drawing/2014/main" id="{7DC5AFBD-1BF4-44EE-9663-4D9E8FBF4BD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07123" y="12231246"/>
                  <a:ext cx="1082675" cy="646331"/>
                </a:xfrm>
                <a:prstGeom prst="rect">
                  <a:avLst/>
                </a:prstGeom>
                <a:blipFill>
                  <a:blip r:embed="rId2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71" name="组合 370">
              <a:extLst>
                <a:ext uri="{FF2B5EF4-FFF2-40B4-BE49-F238E27FC236}">
                  <a16:creationId xmlns:a16="http://schemas.microsoft.com/office/drawing/2014/main" id="{FE51A17B-4021-49B5-85CD-B7676115C7ED}"/>
                </a:ext>
              </a:extLst>
            </p:cNvPr>
            <p:cNvGrpSpPr/>
            <p:nvPr/>
          </p:nvGrpSpPr>
          <p:grpSpPr>
            <a:xfrm rot="20803102">
              <a:off x="2717368" y="13187698"/>
              <a:ext cx="2185541" cy="2045708"/>
              <a:chOff x="5614380" y="6211237"/>
              <a:chExt cx="2185541" cy="2045708"/>
            </a:xfrm>
          </p:grpSpPr>
          <p:cxnSp>
            <p:nvCxnSpPr>
              <p:cNvPr id="372" name="直接箭头连接符 371">
                <a:extLst>
                  <a:ext uri="{FF2B5EF4-FFF2-40B4-BE49-F238E27FC236}">
                    <a16:creationId xmlns:a16="http://schemas.microsoft.com/office/drawing/2014/main" id="{4924D418-DF80-4B57-94DF-9169CF3A2142}"/>
                  </a:ext>
                </a:extLst>
              </p:cNvPr>
              <p:cNvCxnSpPr>
                <a:cxnSpLocks/>
              </p:cNvCxnSpPr>
              <p:nvPr/>
            </p:nvCxnSpPr>
            <p:spPr>
              <a:xfrm rot="796898" flipV="1">
                <a:off x="6575491" y="6211237"/>
                <a:ext cx="0" cy="1440000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3" name="直接箭头连接符 372">
                <a:extLst>
                  <a:ext uri="{FF2B5EF4-FFF2-40B4-BE49-F238E27FC236}">
                    <a16:creationId xmlns:a16="http://schemas.microsoft.com/office/drawing/2014/main" id="{0EB03F68-36E9-4BB7-8923-18C45F522393}"/>
                  </a:ext>
                </a:extLst>
              </p:cNvPr>
              <p:cNvCxnSpPr>
                <a:cxnSpLocks/>
              </p:cNvCxnSpPr>
              <p:nvPr/>
            </p:nvCxnSpPr>
            <p:spPr>
              <a:xfrm rot="796898" flipH="1">
                <a:off x="5614380" y="7536945"/>
                <a:ext cx="720000" cy="720000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4" name="直接箭头连接符 373">
                <a:extLst>
                  <a:ext uri="{FF2B5EF4-FFF2-40B4-BE49-F238E27FC236}">
                    <a16:creationId xmlns:a16="http://schemas.microsoft.com/office/drawing/2014/main" id="{DEFF9E15-9677-4811-AD62-413DE13DE8BF}"/>
                  </a:ext>
                </a:extLst>
              </p:cNvPr>
              <p:cNvCxnSpPr>
                <a:cxnSpLocks/>
              </p:cNvCxnSpPr>
              <p:nvPr/>
            </p:nvCxnSpPr>
            <p:spPr>
              <a:xfrm rot="796898">
                <a:off x="6359921" y="7784735"/>
                <a:ext cx="1440000" cy="0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5" name="文本框 374">
                  <a:extLst>
                    <a:ext uri="{FF2B5EF4-FFF2-40B4-BE49-F238E27FC236}">
                      <a16:creationId xmlns:a16="http://schemas.microsoft.com/office/drawing/2014/main" id="{7B061B61-D5BE-4F8C-AAA5-F74510D6561A}"/>
                    </a:ext>
                  </a:extLst>
                </p:cNvPr>
                <p:cNvSpPr txBox="1"/>
                <p:nvPr/>
              </p:nvSpPr>
              <p:spPr>
                <a:xfrm>
                  <a:off x="2222419" y="14982506"/>
                  <a:ext cx="438232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CN" sz="36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375" name="文本框 374">
                  <a:extLst>
                    <a:ext uri="{FF2B5EF4-FFF2-40B4-BE49-F238E27FC236}">
                      <a16:creationId xmlns:a16="http://schemas.microsoft.com/office/drawing/2014/main" id="{7B061B61-D5BE-4F8C-AAA5-F74510D6561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22419" y="14982506"/>
                  <a:ext cx="438232" cy="646331"/>
                </a:xfrm>
                <a:prstGeom prst="rect">
                  <a:avLst/>
                </a:prstGeom>
                <a:blipFill>
                  <a:blip r:embed="rId2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6" name="文本框 375">
                  <a:extLst>
                    <a:ext uri="{FF2B5EF4-FFF2-40B4-BE49-F238E27FC236}">
                      <a16:creationId xmlns:a16="http://schemas.microsoft.com/office/drawing/2014/main" id="{83C8FD38-DF6F-4F4B-BDFC-9F655BF55DFE}"/>
                    </a:ext>
                  </a:extLst>
                </p:cNvPr>
                <p:cNvSpPr txBox="1"/>
                <p:nvPr/>
              </p:nvSpPr>
              <p:spPr>
                <a:xfrm>
                  <a:off x="3352718" y="13126090"/>
                  <a:ext cx="1082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376" name="文本框 375">
                  <a:extLst>
                    <a:ext uri="{FF2B5EF4-FFF2-40B4-BE49-F238E27FC236}">
                      <a16:creationId xmlns:a16="http://schemas.microsoft.com/office/drawing/2014/main" id="{83C8FD38-DF6F-4F4B-BDFC-9F655BF55DF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52718" y="13126090"/>
                  <a:ext cx="1082675" cy="646331"/>
                </a:xfrm>
                <a:prstGeom prst="rect">
                  <a:avLst/>
                </a:prstGeom>
                <a:blipFill>
                  <a:blip r:embed="rId3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7" name="文本框 376">
                  <a:extLst>
                    <a:ext uri="{FF2B5EF4-FFF2-40B4-BE49-F238E27FC236}">
                      <a16:creationId xmlns:a16="http://schemas.microsoft.com/office/drawing/2014/main" id="{F87B4B33-7AEB-434D-AEE5-2584A7B6A688}"/>
                    </a:ext>
                  </a:extLst>
                </p:cNvPr>
                <p:cNvSpPr txBox="1"/>
                <p:nvPr/>
              </p:nvSpPr>
              <p:spPr>
                <a:xfrm>
                  <a:off x="3946443" y="14627865"/>
                  <a:ext cx="1082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377" name="文本框 376">
                  <a:extLst>
                    <a:ext uri="{FF2B5EF4-FFF2-40B4-BE49-F238E27FC236}">
                      <a16:creationId xmlns:a16="http://schemas.microsoft.com/office/drawing/2014/main" id="{F87B4B33-7AEB-434D-AEE5-2584A7B6A68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46443" y="14627865"/>
                  <a:ext cx="1082675" cy="646331"/>
                </a:xfrm>
                <a:prstGeom prst="rect">
                  <a:avLst/>
                </a:prstGeom>
                <a:blipFill>
                  <a:blip r:embed="rId3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78" name="椭圆 377">
              <a:extLst>
                <a:ext uri="{FF2B5EF4-FFF2-40B4-BE49-F238E27FC236}">
                  <a16:creationId xmlns:a16="http://schemas.microsoft.com/office/drawing/2014/main" id="{EFC4A34E-1329-477F-A3F8-7DE81BE5D853}"/>
                </a:ext>
              </a:extLst>
            </p:cNvPr>
            <p:cNvSpPr/>
            <p:nvPr/>
          </p:nvSpPr>
          <p:spPr>
            <a:xfrm rot="16200000">
              <a:off x="3422651" y="14240459"/>
              <a:ext cx="368299" cy="831851"/>
            </a:xfrm>
            <a:prstGeom prst="ellipse">
              <a:avLst/>
            </a:prstGeom>
            <a:solidFill>
              <a:schemeClr val="accent5">
                <a:alpha val="30000"/>
              </a:schemeClr>
            </a:solidFill>
            <a:ln>
              <a:solidFill>
                <a:schemeClr val="accent5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394" name="组合 393">
              <a:extLst>
                <a:ext uri="{FF2B5EF4-FFF2-40B4-BE49-F238E27FC236}">
                  <a16:creationId xmlns:a16="http://schemas.microsoft.com/office/drawing/2014/main" id="{E51C8400-2806-4D75-9B01-CDA6552B9C86}"/>
                </a:ext>
              </a:extLst>
            </p:cNvPr>
            <p:cNvGrpSpPr/>
            <p:nvPr/>
          </p:nvGrpSpPr>
          <p:grpSpPr>
            <a:xfrm>
              <a:off x="12125478" y="12503054"/>
              <a:ext cx="3233358" cy="3240768"/>
              <a:chOff x="5009348" y="2162683"/>
              <a:chExt cx="2441113" cy="2446708"/>
            </a:xfrm>
          </p:grpSpPr>
          <p:cxnSp>
            <p:nvCxnSpPr>
              <p:cNvPr id="395" name="直接箭头连接符 394">
                <a:extLst>
                  <a:ext uri="{FF2B5EF4-FFF2-40B4-BE49-F238E27FC236}">
                    <a16:creationId xmlns:a16="http://schemas.microsoft.com/office/drawing/2014/main" id="{5B4437EF-DA40-4FB0-95C0-8C6A8FC5D06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22043" y="2162683"/>
                <a:ext cx="0" cy="1630752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6" name="直接箭头连接符 395">
                <a:extLst>
                  <a:ext uri="{FF2B5EF4-FFF2-40B4-BE49-F238E27FC236}">
                    <a16:creationId xmlns:a16="http://schemas.microsoft.com/office/drawing/2014/main" id="{AA78E887-B3BD-473F-8CE9-CF0C2251129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19709" y="3792312"/>
                <a:ext cx="1630752" cy="1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7" name="直接箭头连接符 396">
                <a:extLst>
                  <a:ext uri="{FF2B5EF4-FFF2-40B4-BE49-F238E27FC236}">
                    <a16:creationId xmlns:a16="http://schemas.microsoft.com/office/drawing/2014/main" id="{A13FD6DF-1893-416F-B505-1E651E119CA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09348" y="3791051"/>
                <a:ext cx="811747" cy="818340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8" name="文本框 397">
                  <a:extLst>
                    <a:ext uri="{FF2B5EF4-FFF2-40B4-BE49-F238E27FC236}">
                      <a16:creationId xmlns:a16="http://schemas.microsoft.com/office/drawing/2014/main" id="{DF07598D-D8D4-472F-9BA0-67C25261D962}"/>
                    </a:ext>
                  </a:extLst>
                </p:cNvPr>
                <p:cNvSpPr txBox="1"/>
                <p:nvPr/>
              </p:nvSpPr>
              <p:spPr>
                <a:xfrm>
                  <a:off x="15017675" y="14639414"/>
                  <a:ext cx="43860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398" name="文本框 397">
                  <a:extLst>
                    <a:ext uri="{FF2B5EF4-FFF2-40B4-BE49-F238E27FC236}">
                      <a16:creationId xmlns:a16="http://schemas.microsoft.com/office/drawing/2014/main" id="{DF07598D-D8D4-472F-9BA0-67C25261D96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017675" y="14639414"/>
                  <a:ext cx="438605" cy="646331"/>
                </a:xfrm>
                <a:prstGeom prst="rect">
                  <a:avLst/>
                </a:prstGeom>
                <a:blipFill>
                  <a:blip r:embed="rId3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9" name="文本框 398">
                  <a:extLst>
                    <a:ext uri="{FF2B5EF4-FFF2-40B4-BE49-F238E27FC236}">
                      <a16:creationId xmlns:a16="http://schemas.microsoft.com/office/drawing/2014/main" id="{647868CA-FE7A-46F1-8779-90C5E21481E2}"/>
                    </a:ext>
                  </a:extLst>
                </p:cNvPr>
                <p:cNvSpPr txBox="1"/>
                <p:nvPr/>
              </p:nvSpPr>
              <p:spPr>
                <a:xfrm>
                  <a:off x="11973475" y="15502471"/>
                  <a:ext cx="1082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399" name="文本框 398">
                  <a:extLst>
                    <a:ext uri="{FF2B5EF4-FFF2-40B4-BE49-F238E27FC236}">
                      <a16:creationId xmlns:a16="http://schemas.microsoft.com/office/drawing/2014/main" id="{647868CA-FE7A-46F1-8779-90C5E21481E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973475" y="15502471"/>
                  <a:ext cx="1082675" cy="646331"/>
                </a:xfrm>
                <a:prstGeom prst="rect">
                  <a:avLst/>
                </a:prstGeom>
                <a:blipFill>
                  <a:blip r:embed="rId3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0" name="文本框 399">
                  <a:extLst>
                    <a:ext uri="{FF2B5EF4-FFF2-40B4-BE49-F238E27FC236}">
                      <a16:creationId xmlns:a16="http://schemas.microsoft.com/office/drawing/2014/main" id="{D069BD99-12AC-4D46-8FD4-2358A672CC65}"/>
                    </a:ext>
                  </a:extLst>
                </p:cNvPr>
                <p:cNvSpPr txBox="1"/>
                <p:nvPr/>
              </p:nvSpPr>
              <p:spPr>
                <a:xfrm>
                  <a:off x="12403713" y="12231246"/>
                  <a:ext cx="1082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400" name="文本框 399">
                  <a:extLst>
                    <a:ext uri="{FF2B5EF4-FFF2-40B4-BE49-F238E27FC236}">
                      <a16:creationId xmlns:a16="http://schemas.microsoft.com/office/drawing/2014/main" id="{D069BD99-12AC-4D46-8FD4-2358A672CC6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403713" y="12231246"/>
                  <a:ext cx="1082675" cy="646331"/>
                </a:xfrm>
                <a:prstGeom prst="rect">
                  <a:avLst/>
                </a:prstGeom>
                <a:blipFill>
                  <a:blip r:embed="rId3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01" name="组合 400">
              <a:extLst>
                <a:ext uri="{FF2B5EF4-FFF2-40B4-BE49-F238E27FC236}">
                  <a16:creationId xmlns:a16="http://schemas.microsoft.com/office/drawing/2014/main" id="{C91EADC6-C8B6-449B-B2E5-20021553AFD2}"/>
                </a:ext>
              </a:extLst>
            </p:cNvPr>
            <p:cNvGrpSpPr/>
            <p:nvPr/>
          </p:nvGrpSpPr>
          <p:grpSpPr>
            <a:xfrm rot="20803102">
              <a:off x="12434547" y="13739167"/>
              <a:ext cx="1895819" cy="1999540"/>
              <a:chOff x="5614228" y="6742999"/>
              <a:chExt cx="1895819" cy="1999540"/>
            </a:xfrm>
          </p:grpSpPr>
          <p:cxnSp>
            <p:nvCxnSpPr>
              <p:cNvPr id="402" name="直接箭头连接符 401">
                <a:extLst>
                  <a:ext uri="{FF2B5EF4-FFF2-40B4-BE49-F238E27FC236}">
                    <a16:creationId xmlns:a16="http://schemas.microsoft.com/office/drawing/2014/main" id="{02B55922-F009-40A5-8F2E-86A4CA7CB699}"/>
                  </a:ext>
                </a:extLst>
              </p:cNvPr>
              <p:cNvCxnSpPr>
                <a:cxnSpLocks/>
              </p:cNvCxnSpPr>
              <p:nvPr/>
            </p:nvCxnSpPr>
            <p:spPr>
              <a:xfrm rot="796898">
                <a:off x="6279743" y="7727339"/>
                <a:ext cx="1015200" cy="1015200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3" name="直接箭头连接符 402">
                <a:extLst>
                  <a:ext uri="{FF2B5EF4-FFF2-40B4-BE49-F238E27FC236}">
                    <a16:creationId xmlns:a16="http://schemas.microsoft.com/office/drawing/2014/main" id="{9DFC58FE-7134-4543-B902-9CDE55FAC3BB}"/>
                  </a:ext>
                </a:extLst>
              </p:cNvPr>
              <p:cNvCxnSpPr>
                <a:cxnSpLocks/>
              </p:cNvCxnSpPr>
              <p:nvPr/>
            </p:nvCxnSpPr>
            <p:spPr>
              <a:xfrm rot="796898" flipH="1">
                <a:off x="5614228" y="7538253"/>
                <a:ext cx="701523" cy="716523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4" name="直接箭头连接符 403">
                <a:extLst>
                  <a:ext uri="{FF2B5EF4-FFF2-40B4-BE49-F238E27FC236}">
                    <a16:creationId xmlns:a16="http://schemas.microsoft.com/office/drawing/2014/main" id="{5B17754B-104E-4F0A-B310-EE769B6BFD1C}"/>
                  </a:ext>
                </a:extLst>
              </p:cNvPr>
              <p:cNvCxnSpPr>
                <a:cxnSpLocks/>
              </p:cNvCxnSpPr>
              <p:nvPr/>
            </p:nvCxnSpPr>
            <p:spPr>
              <a:xfrm rot="796898" flipV="1">
                <a:off x="6494847" y="6742999"/>
                <a:ext cx="1015200" cy="1015200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6" name="文本框 405">
                  <a:extLst>
                    <a:ext uri="{FF2B5EF4-FFF2-40B4-BE49-F238E27FC236}">
                      <a16:creationId xmlns:a16="http://schemas.microsoft.com/office/drawing/2014/main" id="{CDA53EFB-4561-4248-BF32-C74C83F3D601}"/>
                    </a:ext>
                  </a:extLst>
                </p:cNvPr>
                <p:cNvSpPr txBox="1"/>
                <p:nvPr/>
              </p:nvSpPr>
              <p:spPr>
                <a:xfrm>
                  <a:off x="12037786" y="14659341"/>
                  <a:ext cx="500677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406" name="文本框 405">
                  <a:extLst>
                    <a:ext uri="{FF2B5EF4-FFF2-40B4-BE49-F238E27FC236}">
                      <a16:creationId xmlns:a16="http://schemas.microsoft.com/office/drawing/2014/main" id="{CDA53EFB-4561-4248-BF32-C74C83F3D60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037786" y="14659341"/>
                  <a:ext cx="500677" cy="646331"/>
                </a:xfrm>
                <a:prstGeom prst="rect">
                  <a:avLst/>
                </a:prstGeom>
                <a:blipFill>
                  <a:blip r:embed="rId3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08" name="组合 407">
              <a:extLst>
                <a:ext uri="{FF2B5EF4-FFF2-40B4-BE49-F238E27FC236}">
                  <a16:creationId xmlns:a16="http://schemas.microsoft.com/office/drawing/2014/main" id="{7FADB858-E93A-41FC-924D-C110E443A85E}"/>
                </a:ext>
              </a:extLst>
            </p:cNvPr>
            <p:cNvGrpSpPr/>
            <p:nvPr/>
          </p:nvGrpSpPr>
          <p:grpSpPr>
            <a:xfrm>
              <a:off x="7402892" y="12503054"/>
              <a:ext cx="3233358" cy="3240768"/>
              <a:chOff x="5009348" y="2162683"/>
              <a:chExt cx="2441113" cy="2446708"/>
            </a:xfrm>
          </p:grpSpPr>
          <p:cxnSp>
            <p:nvCxnSpPr>
              <p:cNvPr id="409" name="直接箭头连接符 408">
                <a:extLst>
                  <a:ext uri="{FF2B5EF4-FFF2-40B4-BE49-F238E27FC236}">
                    <a16:creationId xmlns:a16="http://schemas.microsoft.com/office/drawing/2014/main" id="{455F7B8C-3C4B-4BFD-B3F1-5026485FA20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22043" y="2162683"/>
                <a:ext cx="0" cy="1630752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0" name="直接箭头连接符 409">
                <a:extLst>
                  <a:ext uri="{FF2B5EF4-FFF2-40B4-BE49-F238E27FC236}">
                    <a16:creationId xmlns:a16="http://schemas.microsoft.com/office/drawing/2014/main" id="{0B296E72-D21B-4BA4-98B8-35DB4E76519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19709" y="3792312"/>
                <a:ext cx="1630752" cy="1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1" name="直接箭头连接符 410">
                <a:extLst>
                  <a:ext uri="{FF2B5EF4-FFF2-40B4-BE49-F238E27FC236}">
                    <a16:creationId xmlns:a16="http://schemas.microsoft.com/office/drawing/2014/main" id="{6F1E17A5-507D-490A-96E3-5CDA45DDEE8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09348" y="3791051"/>
                <a:ext cx="811747" cy="818340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2" name="文本框 411">
                  <a:extLst>
                    <a:ext uri="{FF2B5EF4-FFF2-40B4-BE49-F238E27FC236}">
                      <a16:creationId xmlns:a16="http://schemas.microsoft.com/office/drawing/2014/main" id="{B4DCD9E7-B33A-4DB9-A3B2-8471090F8ED9}"/>
                    </a:ext>
                  </a:extLst>
                </p:cNvPr>
                <p:cNvSpPr txBox="1"/>
                <p:nvPr/>
              </p:nvSpPr>
              <p:spPr>
                <a:xfrm>
                  <a:off x="10295089" y="14639414"/>
                  <a:ext cx="43860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412" name="文本框 411">
                  <a:extLst>
                    <a:ext uri="{FF2B5EF4-FFF2-40B4-BE49-F238E27FC236}">
                      <a16:creationId xmlns:a16="http://schemas.microsoft.com/office/drawing/2014/main" id="{B4DCD9E7-B33A-4DB9-A3B2-8471090F8ED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95089" y="14639414"/>
                  <a:ext cx="438605" cy="646331"/>
                </a:xfrm>
                <a:prstGeom prst="rect">
                  <a:avLst/>
                </a:prstGeom>
                <a:blipFill>
                  <a:blip r:embed="rId3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3" name="文本框 412">
                  <a:extLst>
                    <a:ext uri="{FF2B5EF4-FFF2-40B4-BE49-F238E27FC236}">
                      <a16:creationId xmlns:a16="http://schemas.microsoft.com/office/drawing/2014/main" id="{3931505F-8627-4B19-BF4C-1FB596A5BC87}"/>
                    </a:ext>
                  </a:extLst>
                </p:cNvPr>
                <p:cNvSpPr txBox="1"/>
                <p:nvPr/>
              </p:nvSpPr>
              <p:spPr>
                <a:xfrm>
                  <a:off x="7250889" y="15502471"/>
                  <a:ext cx="1082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413" name="文本框 412">
                  <a:extLst>
                    <a:ext uri="{FF2B5EF4-FFF2-40B4-BE49-F238E27FC236}">
                      <a16:creationId xmlns:a16="http://schemas.microsoft.com/office/drawing/2014/main" id="{3931505F-8627-4B19-BF4C-1FB596A5BC8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50889" y="15502471"/>
                  <a:ext cx="1082675" cy="646331"/>
                </a:xfrm>
                <a:prstGeom prst="rect">
                  <a:avLst/>
                </a:prstGeom>
                <a:blipFill>
                  <a:blip r:embed="rId3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4" name="文本框 413">
                  <a:extLst>
                    <a:ext uri="{FF2B5EF4-FFF2-40B4-BE49-F238E27FC236}">
                      <a16:creationId xmlns:a16="http://schemas.microsoft.com/office/drawing/2014/main" id="{1EC28573-5E0E-4353-A79D-24D9EBB7D0DC}"/>
                    </a:ext>
                  </a:extLst>
                </p:cNvPr>
                <p:cNvSpPr txBox="1"/>
                <p:nvPr/>
              </p:nvSpPr>
              <p:spPr>
                <a:xfrm>
                  <a:off x="7681127" y="12231246"/>
                  <a:ext cx="1082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414" name="文本框 413">
                  <a:extLst>
                    <a:ext uri="{FF2B5EF4-FFF2-40B4-BE49-F238E27FC236}">
                      <a16:creationId xmlns:a16="http://schemas.microsoft.com/office/drawing/2014/main" id="{1EC28573-5E0E-4353-A79D-24D9EBB7D0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81127" y="12231246"/>
                  <a:ext cx="1082675" cy="646331"/>
                </a:xfrm>
                <a:prstGeom prst="rect">
                  <a:avLst/>
                </a:prstGeom>
                <a:blipFill>
                  <a:blip r:embed="rId3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15" name="组合 414">
              <a:extLst>
                <a:ext uri="{FF2B5EF4-FFF2-40B4-BE49-F238E27FC236}">
                  <a16:creationId xmlns:a16="http://schemas.microsoft.com/office/drawing/2014/main" id="{0AD2AA42-51FF-47FC-87FF-EFDBD06C0D94}"/>
                </a:ext>
              </a:extLst>
            </p:cNvPr>
            <p:cNvGrpSpPr/>
            <p:nvPr/>
          </p:nvGrpSpPr>
          <p:grpSpPr>
            <a:xfrm rot="20803102">
              <a:off x="8302425" y="13110870"/>
              <a:ext cx="1403892" cy="1955651"/>
              <a:chOff x="6344865" y="6211237"/>
              <a:chExt cx="1403892" cy="1955651"/>
            </a:xfrm>
          </p:grpSpPr>
          <p:cxnSp>
            <p:nvCxnSpPr>
              <p:cNvPr id="416" name="直接箭头连接符 415">
                <a:extLst>
                  <a:ext uri="{FF2B5EF4-FFF2-40B4-BE49-F238E27FC236}">
                    <a16:creationId xmlns:a16="http://schemas.microsoft.com/office/drawing/2014/main" id="{B0017039-67BD-4535-9055-EBE9C2C7C869}"/>
                  </a:ext>
                </a:extLst>
              </p:cNvPr>
              <p:cNvCxnSpPr>
                <a:cxnSpLocks/>
              </p:cNvCxnSpPr>
              <p:nvPr/>
            </p:nvCxnSpPr>
            <p:spPr>
              <a:xfrm rot="796898" flipV="1">
                <a:off x="6575491" y="6211237"/>
                <a:ext cx="0" cy="1440000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7" name="直接箭头连接符 416">
                <a:extLst>
                  <a:ext uri="{FF2B5EF4-FFF2-40B4-BE49-F238E27FC236}">
                    <a16:creationId xmlns:a16="http://schemas.microsoft.com/office/drawing/2014/main" id="{B265EC85-A5D9-4355-9B43-F66993942655}"/>
                  </a:ext>
                </a:extLst>
              </p:cNvPr>
              <p:cNvCxnSpPr>
                <a:cxnSpLocks/>
              </p:cNvCxnSpPr>
              <p:nvPr/>
            </p:nvCxnSpPr>
            <p:spPr>
              <a:xfrm rot="796898">
                <a:off x="6344865" y="7687831"/>
                <a:ext cx="565497" cy="479057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5" name="直接箭头连接符 424">
                <a:extLst>
                  <a:ext uri="{FF2B5EF4-FFF2-40B4-BE49-F238E27FC236}">
                    <a16:creationId xmlns:a16="http://schemas.microsoft.com/office/drawing/2014/main" id="{B5C2CA71-D2B5-4532-92ED-946A8D09E52E}"/>
                  </a:ext>
                </a:extLst>
              </p:cNvPr>
              <p:cNvCxnSpPr>
                <a:cxnSpLocks/>
              </p:cNvCxnSpPr>
              <p:nvPr/>
            </p:nvCxnSpPr>
            <p:spPr>
              <a:xfrm rot="796898" flipV="1">
                <a:off x="6440310" y="7401638"/>
                <a:ext cx="1308447" cy="384545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9" name="文本框 418">
                  <a:extLst>
                    <a:ext uri="{FF2B5EF4-FFF2-40B4-BE49-F238E27FC236}">
                      <a16:creationId xmlns:a16="http://schemas.microsoft.com/office/drawing/2014/main" id="{D3F4FBD8-8F40-4BB0-9AFF-9FBF2A1C79BD}"/>
                    </a:ext>
                  </a:extLst>
                </p:cNvPr>
                <p:cNvSpPr txBox="1"/>
                <p:nvPr/>
              </p:nvSpPr>
              <p:spPr>
                <a:xfrm>
                  <a:off x="8997795" y="14938963"/>
                  <a:ext cx="438232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CN" sz="36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419" name="文本框 418">
                  <a:extLst>
                    <a:ext uri="{FF2B5EF4-FFF2-40B4-BE49-F238E27FC236}">
                      <a16:creationId xmlns:a16="http://schemas.microsoft.com/office/drawing/2014/main" id="{D3F4FBD8-8F40-4BB0-9AFF-9FBF2A1C79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97795" y="14938963"/>
                  <a:ext cx="438232" cy="646331"/>
                </a:xfrm>
                <a:prstGeom prst="rect">
                  <a:avLst/>
                </a:prstGeom>
                <a:blipFill>
                  <a:blip r:embed="rId3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0" name="文本框 419">
                  <a:extLst>
                    <a:ext uri="{FF2B5EF4-FFF2-40B4-BE49-F238E27FC236}">
                      <a16:creationId xmlns:a16="http://schemas.microsoft.com/office/drawing/2014/main" id="{7BDF5EF1-CF10-4D1F-B4F7-799B5F655AF8}"/>
                    </a:ext>
                  </a:extLst>
                </p:cNvPr>
                <p:cNvSpPr txBox="1"/>
                <p:nvPr/>
              </p:nvSpPr>
              <p:spPr>
                <a:xfrm>
                  <a:off x="8226722" y="13126090"/>
                  <a:ext cx="1082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420" name="文本框 419">
                  <a:extLst>
                    <a:ext uri="{FF2B5EF4-FFF2-40B4-BE49-F238E27FC236}">
                      <a16:creationId xmlns:a16="http://schemas.microsoft.com/office/drawing/2014/main" id="{7BDF5EF1-CF10-4D1F-B4F7-799B5F655A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26722" y="13126090"/>
                  <a:ext cx="1082675" cy="646331"/>
                </a:xfrm>
                <a:prstGeom prst="rect">
                  <a:avLst/>
                </a:prstGeom>
                <a:blipFill>
                  <a:blip r:embed="rId4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1" name="文本框 420">
                  <a:extLst>
                    <a:ext uri="{FF2B5EF4-FFF2-40B4-BE49-F238E27FC236}">
                      <a16:creationId xmlns:a16="http://schemas.microsoft.com/office/drawing/2014/main" id="{97DC498A-17D5-45CF-87D7-049ECC8CBAF9}"/>
                    </a:ext>
                  </a:extLst>
                </p:cNvPr>
                <p:cNvSpPr txBox="1"/>
                <p:nvPr/>
              </p:nvSpPr>
              <p:spPr>
                <a:xfrm>
                  <a:off x="9876291" y="13860463"/>
                  <a:ext cx="535284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421" name="文本框 420">
                  <a:extLst>
                    <a:ext uri="{FF2B5EF4-FFF2-40B4-BE49-F238E27FC236}">
                      <a16:creationId xmlns:a16="http://schemas.microsoft.com/office/drawing/2014/main" id="{97DC498A-17D5-45CF-87D7-049ECC8CBA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76291" y="13860463"/>
                  <a:ext cx="535284" cy="646331"/>
                </a:xfrm>
                <a:prstGeom prst="rect">
                  <a:avLst/>
                </a:prstGeom>
                <a:blipFill>
                  <a:blip r:embed="rId4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22" name="椭圆 421">
              <a:extLst>
                <a:ext uri="{FF2B5EF4-FFF2-40B4-BE49-F238E27FC236}">
                  <a16:creationId xmlns:a16="http://schemas.microsoft.com/office/drawing/2014/main" id="{0864D7BE-AA88-4BF3-B81C-DDFA0058C593}"/>
                </a:ext>
              </a:extLst>
            </p:cNvPr>
            <p:cNvSpPr/>
            <p:nvPr/>
          </p:nvSpPr>
          <p:spPr>
            <a:xfrm>
              <a:off x="8296655" y="14240459"/>
              <a:ext cx="368299" cy="831851"/>
            </a:xfrm>
            <a:prstGeom prst="ellipse">
              <a:avLst/>
            </a:prstGeom>
            <a:solidFill>
              <a:schemeClr val="accent5">
                <a:alpha val="30000"/>
              </a:schemeClr>
            </a:solidFill>
            <a:ln>
              <a:solidFill>
                <a:schemeClr val="accent5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27" name="弧形 426">
              <a:extLst>
                <a:ext uri="{FF2B5EF4-FFF2-40B4-BE49-F238E27FC236}">
                  <a16:creationId xmlns:a16="http://schemas.microsoft.com/office/drawing/2014/main" id="{88FB66CD-953F-4F44-B2D8-5D1BF86820E5}"/>
                </a:ext>
              </a:extLst>
            </p:cNvPr>
            <p:cNvSpPr/>
            <p:nvPr/>
          </p:nvSpPr>
          <p:spPr>
            <a:xfrm>
              <a:off x="3233738" y="9281235"/>
              <a:ext cx="720000" cy="1188000"/>
            </a:xfrm>
            <a:prstGeom prst="arc">
              <a:avLst>
                <a:gd name="adj1" fmla="val 9032304"/>
                <a:gd name="adj2" fmla="val 15844143"/>
              </a:avLst>
            </a:prstGeom>
            <a:ln w="25400">
              <a:solidFill>
                <a:schemeClr val="accent4"/>
              </a:solidFill>
              <a:headEnd type="triangle" w="med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8" name="弧形 427">
              <a:extLst>
                <a:ext uri="{FF2B5EF4-FFF2-40B4-BE49-F238E27FC236}">
                  <a16:creationId xmlns:a16="http://schemas.microsoft.com/office/drawing/2014/main" id="{908DB279-8CA7-4E10-A39C-24216FF534B1}"/>
                </a:ext>
              </a:extLst>
            </p:cNvPr>
            <p:cNvSpPr/>
            <p:nvPr/>
          </p:nvSpPr>
          <p:spPr>
            <a:xfrm>
              <a:off x="7885113" y="9281479"/>
              <a:ext cx="1188000" cy="1188000"/>
            </a:xfrm>
            <a:prstGeom prst="arc">
              <a:avLst>
                <a:gd name="adj1" fmla="val 11953796"/>
                <a:gd name="adj2" fmla="val 15605984"/>
              </a:avLst>
            </a:prstGeom>
            <a:ln w="25400">
              <a:solidFill>
                <a:schemeClr val="accent4"/>
              </a:solidFill>
              <a:headEnd type="triangle" w="med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9" name="弧形 428">
              <a:extLst>
                <a:ext uri="{FF2B5EF4-FFF2-40B4-BE49-F238E27FC236}">
                  <a16:creationId xmlns:a16="http://schemas.microsoft.com/office/drawing/2014/main" id="{6B07F8BC-DAA7-4779-B3B2-1F70439A3EB6}"/>
                </a:ext>
              </a:extLst>
            </p:cNvPr>
            <p:cNvSpPr/>
            <p:nvPr/>
          </p:nvSpPr>
          <p:spPr>
            <a:xfrm>
              <a:off x="8120061" y="14061990"/>
              <a:ext cx="720000" cy="1188000"/>
            </a:xfrm>
            <a:prstGeom prst="arc">
              <a:avLst>
                <a:gd name="adj1" fmla="val 8692658"/>
                <a:gd name="adj2" fmla="val 15635666"/>
              </a:avLst>
            </a:prstGeom>
            <a:ln w="25400">
              <a:solidFill>
                <a:schemeClr val="accent5"/>
              </a:solidFill>
              <a:headEnd type="triangle" w="med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0" name="弧形 429">
              <a:extLst>
                <a:ext uri="{FF2B5EF4-FFF2-40B4-BE49-F238E27FC236}">
                  <a16:creationId xmlns:a16="http://schemas.microsoft.com/office/drawing/2014/main" id="{86696791-86C9-4946-865C-947A7779DF38}"/>
                </a:ext>
              </a:extLst>
            </p:cNvPr>
            <p:cNvSpPr/>
            <p:nvPr/>
          </p:nvSpPr>
          <p:spPr>
            <a:xfrm>
              <a:off x="3013075" y="14301701"/>
              <a:ext cx="1188000" cy="720000"/>
            </a:xfrm>
            <a:prstGeom prst="arc">
              <a:avLst>
                <a:gd name="adj1" fmla="val 3026021"/>
                <a:gd name="adj2" fmla="val 7140723"/>
              </a:avLst>
            </a:prstGeom>
            <a:ln w="25400">
              <a:solidFill>
                <a:schemeClr val="accent5"/>
              </a:solidFill>
              <a:headEnd type="triangle" w="med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1" name="文本框 430">
                  <a:extLst>
                    <a:ext uri="{FF2B5EF4-FFF2-40B4-BE49-F238E27FC236}">
                      <a16:creationId xmlns:a16="http://schemas.microsoft.com/office/drawing/2014/main" id="{2C0D58C7-3B79-42C3-B349-A8E7D523D362}"/>
                    </a:ext>
                  </a:extLst>
                </p:cNvPr>
                <p:cNvSpPr txBox="1"/>
                <p:nvPr/>
              </p:nvSpPr>
              <p:spPr>
                <a:xfrm>
                  <a:off x="5449890" y="11453729"/>
                  <a:ext cx="1627186" cy="58958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3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30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sz="30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  <m:t>(90</m:t>
                        </m:r>
                        <m:r>
                          <a:rPr lang="en-US" altLang="zh-CN" sz="3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°</m:t>
                        </m:r>
                        <m: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sz="3000" dirty="0"/>
                </a:p>
              </p:txBody>
            </p:sp>
          </mc:Choice>
          <mc:Fallback xmlns="">
            <p:sp>
              <p:nvSpPr>
                <p:cNvPr id="431" name="文本框 430">
                  <a:extLst>
                    <a:ext uri="{FF2B5EF4-FFF2-40B4-BE49-F238E27FC236}">
                      <a16:creationId xmlns:a16="http://schemas.microsoft.com/office/drawing/2014/main" id="{2C0D58C7-3B79-42C3-B349-A8E7D523D36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49890" y="11453729"/>
                  <a:ext cx="1627186" cy="589585"/>
                </a:xfrm>
                <a:prstGeom prst="rect">
                  <a:avLst/>
                </a:prstGeom>
                <a:blipFill>
                  <a:blip r:embed="rId4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32" name="弧形 431">
              <a:extLst>
                <a:ext uri="{FF2B5EF4-FFF2-40B4-BE49-F238E27FC236}">
                  <a16:creationId xmlns:a16="http://schemas.microsoft.com/office/drawing/2014/main" id="{6F38DD8F-B4A3-4161-AD4F-A65B7CF41914}"/>
                </a:ext>
              </a:extLst>
            </p:cNvPr>
            <p:cNvSpPr/>
            <p:nvPr/>
          </p:nvSpPr>
          <p:spPr>
            <a:xfrm rot="16200000">
              <a:off x="6132201" y="10913756"/>
              <a:ext cx="225108" cy="651319"/>
            </a:xfrm>
            <a:prstGeom prst="arc">
              <a:avLst>
                <a:gd name="adj1" fmla="val 5661660"/>
                <a:gd name="adj2" fmla="val 15949811"/>
              </a:avLst>
            </a:prstGeom>
            <a:ln w="381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30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3" name="文本框 432">
                  <a:extLst>
                    <a:ext uri="{FF2B5EF4-FFF2-40B4-BE49-F238E27FC236}">
                      <a16:creationId xmlns:a16="http://schemas.microsoft.com/office/drawing/2014/main" id="{24CAAF17-40F0-4D09-9A5E-2E10FE62A9F6}"/>
                    </a:ext>
                  </a:extLst>
                </p:cNvPr>
                <p:cNvSpPr txBox="1"/>
                <p:nvPr/>
              </p:nvSpPr>
              <p:spPr>
                <a:xfrm>
                  <a:off x="10297661" y="11453729"/>
                  <a:ext cx="1627186" cy="55399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3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30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sz="30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  <m: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  <m:t>(45</m:t>
                        </m:r>
                        <m:r>
                          <a:rPr lang="en-US" altLang="zh-CN" sz="3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°</m:t>
                        </m:r>
                        <m: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sz="3000" dirty="0"/>
                </a:p>
              </p:txBody>
            </p:sp>
          </mc:Choice>
          <mc:Fallback xmlns="">
            <p:sp>
              <p:nvSpPr>
                <p:cNvPr id="433" name="文本框 432">
                  <a:extLst>
                    <a:ext uri="{FF2B5EF4-FFF2-40B4-BE49-F238E27FC236}">
                      <a16:creationId xmlns:a16="http://schemas.microsoft.com/office/drawing/2014/main" id="{24CAAF17-40F0-4D09-9A5E-2E10FE62A9F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97661" y="11453729"/>
                  <a:ext cx="1627186" cy="553998"/>
                </a:xfrm>
                <a:prstGeom prst="rect">
                  <a:avLst/>
                </a:prstGeom>
                <a:blipFill>
                  <a:blip r:embed="rId4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34" name="弧形 433">
              <a:extLst>
                <a:ext uri="{FF2B5EF4-FFF2-40B4-BE49-F238E27FC236}">
                  <a16:creationId xmlns:a16="http://schemas.microsoft.com/office/drawing/2014/main" id="{B348AF9B-5192-4C31-8987-C270FD0ECAA8}"/>
                </a:ext>
              </a:extLst>
            </p:cNvPr>
            <p:cNvSpPr/>
            <p:nvPr/>
          </p:nvSpPr>
          <p:spPr>
            <a:xfrm rot="16200000">
              <a:off x="10979972" y="10913756"/>
              <a:ext cx="225108" cy="651319"/>
            </a:xfrm>
            <a:prstGeom prst="arc">
              <a:avLst>
                <a:gd name="adj1" fmla="val 5661660"/>
                <a:gd name="adj2" fmla="val 15949811"/>
              </a:avLst>
            </a:prstGeom>
            <a:ln w="381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30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5" name="文本框 434">
                  <a:extLst>
                    <a:ext uri="{FF2B5EF4-FFF2-40B4-BE49-F238E27FC236}">
                      <a16:creationId xmlns:a16="http://schemas.microsoft.com/office/drawing/2014/main" id="{404E83E7-DE6E-4EA4-96E6-BC3599ACDA19}"/>
                    </a:ext>
                  </a:extLst>
                </p:cNvPr>
                <p:cNvSpPr txBox="1"/>
                <p:nvPr/>
              </p:nvSpPr>
              <p:spPr>
                <a:xfrm>
                  <a:off x="5449890" y="16368629"/>
                  <a:ext cx="1627186" cy="58958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3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30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sz="30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  <m:t>(45</m:t>
                        </m:r>
                        <m:r>
                          <a:rPr lang="en-US" altLang="zh-CN" sz="3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°</m:t>
                        </m:r>
                        <m: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sz="3000" dirty="0"/>
                </a:p>
              </p:txBody>
            </p:sp>
          </mc:Choice>
          <mc:Fallback xmlns="">
            <p:sp>
              <p:nvSpPr>
                <p:cNvPr id="435" name="文本框 434">
                  <a:extLst>
                    <a:ext uri="{FF2B5EF4-FFF2-40B4-BE49-F238E27FC236}">
                      <a16:creationId xmlns:a16="http://schemas.microsoft.com/office/drawing/2014/main" id="{404E83E7-DE6E-4EA4-96E6-BC3599ACDA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49890" y="16368629"/>
                  <a:ext cx="1627186" cy="589585"/>
                </a:xfrm>
                <a:prstGeom prst="rect">
                  <a:avLst/>
                </a:prstGeom>
                <a:blipFill>
                  <a:blip r:embed="rId4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36" name="弧形 435">
              <a:extLst>
                <a:ext uri="{FF2B5EF4-FFF2-40B4-BE49-F238E27FC236}">
                  <a16:creationId xmlns:a16="http://schemas.microsoft.com/office/drawing/2014/main" id="{A594D51D-9F16-4634-8440-7AD01B44DE0E}"/>
                </a:ext>
              </a:extLst>
            </p:cNvPr>
            <p:cNvSpPr/>
            <p:nvPr/>
          </p:nvSpPr>
          <p:spPr>
            <a:xfrm rot="16200000">
              <a:off x="6132201" y="15828656"/>
              <a:ext cx="225108" cy="651319"/>
            </a:xfrm>
            <a:prstGeom prst="arc">
              <a:avLst>
                <a:gd name="adj1" fmla="val 5661660"/>
                <a:gd name="adj2" fmla="val 15949811"/>
              </a:avLst>
            </a:prstGeom>
            <a:ln w="381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30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7" name="文本框 436">
                  <a:extLst>
                    <a:ext uri="{FF2B5EF4-FFF2-40B4-BE49-F238E27FC236}">
                      <a16:creationId xmlns:a16="http://schemas.microsoft.com/office/drawing/2014/main" id="{12513514-6749-4AF8-9E2D-57BF06FEFFE7}"/>
                    </a:ext>
                  </a:extLst>
                </p:cNvPr>
                <p:cNvSpPr txBox="1"/>
                <p:nvPr/>
              </p:nvSpPr>
              <p:spPr>
                <a:xfrm>
                  <a:off x="10297661" y="16368629"/>
                  <a:ext cx="1627186" cy="55399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3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30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sz="3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  <m:t>(90</m:t>
                        </m:r>
                        <m:r>
                          <a:rPr lang="en-US" altLang="zh-CN" sz="3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°</m:t>
                        </m:r>
                        <m: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sz="3000" dirty="0"/>
                </a:p>
              </p:txBody>
            </p:sp>
          </mc:Choice>
          <mc:Fallback xmlns="">
            <p:sp>
              <p:nvSpPr>
                <p:cNvPr id="437" name="文本框 436">
                  <a:extLst>
                    <a:ext uri="{FF2B5EF4-FFF2-40B4-BE49-F238E27FC236}">
                      <a16:creationId xmlns:a16="http://schemas.microsoft.com/office/drawing/2014/main" id="{12513514-6749-4AF8-9E2D-57BF06FEFF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97661" y="16368629"/>
                  <a:ext cx="1627186" cy="553998"/>
                </a:xfrm>
                <a:prstGeom prst="rect">
                  <a:avLst/>
                </a:prstGeom>
                <a:blipFill>
                  <a:blip r:embed="rId4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38" name="弧形 437">
              <a:extLst>
                <a:ext uri="{FF2B5EF4-FFF2-40B4-BE49-F238E27FC236}">
                  <a16:creationId xmlns:a16="http://schemas.microsoft.com/office/drawing/2014/main" id="{AAB7F960-0947-4838-953A-3261BD99B911}"/>
                </a:ext>
              </a:extLst>
            </p:cNvPr>
            <p:cNvSpPr/>
            <p:nvPr/>
          </p:nvSpPr>
          <p:spPr>
            <a:xfrm rot="16200000">
              <a:off x="10979972" y="15828656"/>
              <a:ext cx="225108" cy="651319"/>
            </a:xfrm>
            <a:prstGeom prst="arc">
              <a:avLst>
                <a:gd name="adj1" fmla="val 5661660"/>
                <a:gd name="adj2" fmla="val 15949811"/>
              </a:avLst>
            </a:prstGeom>
            <a:ln w="381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30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0" name="文本框 439">
                  <a:extLst>
                    <a:ext uri="{FF2B5EF4-FFF2-40B4-BE49-F238E27FC236}">
                      <a16:creationId xmlns:a16="http://schemas.microsoft.com/office/drawing/2014/main" id="{A1BEE3F4-7A85-4FAE-8FD4-82A2C7DEB2BA}"/>
                    </a:ext>
                  </a:extLst>
                </p:cNvPr>
                <p:cNvSpPr txBox="1"/>
                <p:nvPr/>
              </p:nvSpPr>
              <p:spPr>
                <a:xfrm>
                  <a:off x="14205802" y="15432869"/>
                  <a:ext cx="438232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CN" sz="36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440" name="文本框 439">
                  <a:extLst>
                    <a:ext uri="{FF2B5EF4-FFF2-40B4-BE49-F238E27FC236}">
                      <a16:creationId xmlns:a16="http://schemas.microsoft.com/office/drawing/2014/main" id="{A1BEE3F4-7A85-4FAE-8FD4-82A2C7DEB2B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205802" y="15432869"/>
                  <a:ext cx="438232" cy="646331"/>
                </a:xfrm>
                <a:prstGeom prst="rect">
                  <a:avLst/>
                </a:prstGeom>
                <a:blipFill>
                  <a:blip r:embed="rId4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1" name="文本框 440">
                  <a:extLst>
                    <a:ext uri="{FF2B5EF4-FFF2-40B4-BE49-F238E27FC236}">
                      <a16:creationId xmlns:a16="http://schemas.microsoft.com/office/drawing/2014/main" id="{53350E8C-AB3E-40BF-9B40-41B5D10736DE}"/>
                    </a:ext>
                  </a:extLst>
                </p:cNvPr>
                <p:cNvSpPr txBox="1"/>
                <p:nvPr/>
              </p:nvSpPr>
              <p:spPr>
                <a:xfrm>
                  <a:off x="14224858" y="13105644"/>
                  <a:ext cx="400120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441" name="文本框 440">
                  <a:extLst>
                    <a:ext uri="{FF2B5EF4-FFF2-40B4-BE49-F238E27FC236}">
                      <a16:creationId xmlns:a16="http://schemas.microsoft.com/office/drawing/2014/main" id="{53350E8C-AB3E-40BF-9B40-41B5D10736D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224858" y="13105644"/>
                  <a:ext cx="400120" cy="646331"/>
                </a:xfrm>
                <a:prstGeom prst="rect">
                  <a:avLst/>
                </a:prstGeom>
                <a:blipFill>
                  <a:blip r:embed="rId4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43" name="椭圆 442">
              <a:extLst>
                <a:ext uri="{FF2B5EF4-FFF2-40B4-BE49-F238E27FC236}">
                  <a16:creationId xmlns:a16="http://schemas.microsoft.com/office/drawing/2014/main" id="{2778E1DF-170D-4763-9930-C51C17C0B342}"/>
                </a:ext>
              </a:extLst>
            </p:cNvPr>
            <p:cNvSpPr/>
            <p:nvPr/>
          </p:nvSpPr>
          <p:spPr>
            <a:xfrm>
              <a:off x="8059738" y="9447129"/>
              <a:ext cx="831600" cy="831851"/>
            </a:xfrm>
            <a:prstGeom prst="ellipse">
              <a:avLst/>
            </a:prstGeom>
            <a:solidFill>
              <a:schemeClr val="accent4">
                <a:alpha val="30000"/>
              </a:schemeClr>
            </a:solidFill>
            <a:ln>
              <a:solidFill>
                <a:schemeClr val="accent4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45" name="文本框 444">
                <a:extLst>
                  <a:ext uri="{FF2B5EF4-FFF2-40B4-BE49-F238E27FC236}">
                    <a16:creationId xmlns:a16="http://schemas.microsoft.com/office/drawing/2014/main" id="{850E8DBC-4DA8-4963-B53A-3E524A81A5E2}"/>
                  </a:ext>
                </a:extLst>
              </p:cNvPr>
              <p:cNvSpPr txBox="1"/>
              <p:nvPr/>
            </p:nvSpPr>
            <p:spPr>
              <a:xfrm>
                <a:off x="2431591" y="8964613"/>
                <a:ext cx="7741109" cy="34163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33</m:t>
                          </m:r>
                        </m:sub>
                      </m:sSub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=4</m:t>
                      </m:r>
                      <m:sSup>
                        <m:sSup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US" altLang="zh-CN" sz="3600" dirty="0"/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33</m:t>
                          </m:r>
                        </m:sub>
                      </m:sSub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=4</m:t>
                      </m:r>
                      <m:sSup>
                        <m:sSup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US" altLang="zh-CN" sz="3600" dirty="0"/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33</m:t>
                          </m:r>
                        </m:sub>
                      </m:sSub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=4</m:t>
                      </m:r>
                      <m:sSup>
                        <m:sSup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US" altLang="zh-CN" sz="3600" dirty="0"/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33</m:t>
                          </m:r>
                        </m:sub>
                      </m:sSub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=4</m:t>
                      </m:r>
                      <m:sSup>
                        <m:sSup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445" name="文本框 444">
                <a:extLst>
                  <a:ext uri="{FF2B5EF4-FFF2-40B4-BE49-F238E27FC236}">
                    <a16:creationId xmlns:a16="http://schemas.microsoft.com/office/drawing/2014/main" id="{850E8DBC-4DA8-4963-B53A-3E524A81A5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1591" y="8964613"/>
                <a:ext cx="7741109" cy="3416320"/>
              </a:xfrm>
              <a:prstGeom prst="rect">
                <a:avLst/>
              </a:prstGeom>
              <a:blipFill>
                <a:blip r:embed="rId4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8" name="文本框 447">
                <a:extLst>
                  <a:ext uri="{FF2B5EF4-FFF2-40B4-BE49-F238E27FC236}">
                    <a16:creationId xmlns:a16="http://schemas.microsoft.com/office/drawing/2014/main" id="{FD5CC0CE-3C33-4427-A80A-58F50ACC4DFF}"/>
                  </a:ext>
                </a:extLst>
              </p:cNvPr>
              <p:cNvSpPr txBox="1"/>
              <p:nvPr/>
            </p:nvSpPr>
            <p:spPr>
              <a:xfrm>
                <a:off x="44597" y="14883886"/>
                <a:ext cx="9759803" cy="5911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𝑜𝑏𝑗𝑒𝑐𝑡</m:t>
                          </m:r>
                        </m:sub>
                      </m:sSub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d>
                        <m:d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45</m:t>
                          </m:r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°</m:t>
                          </m:r>
                        </m:e>
                      </m:d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d>
                        <m:d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90</m:t>
                          </m:r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°</m:t>
                          </m:r>
                        </m:e>
                      </m:d>
                      <m:r>
                        <a:rPr lang="en-US" altLang="zh-CN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3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zh-CN" sz="3000" i="1" smtClean="0">
                          <a:latin typeface="Cambria Math" panose="02040503050406030204" pitchFamily="18" charset="0"/>
                        </a:rPr>
                        <m:t>?</m:t>
                      </m:r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?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448" name="文本框 447">
                <a:extLst>
                  <a:ext uri="{FF2B5EF4-FFF2-40B4-BE49-F238E27FC236}">
                    <a16:creationId xmlns:a16="http://schemas.microsoft.com/office/drawing/2014/main" id="{FD5CC0CE-3C33-4427-A80A-58F50ACC4D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97" y="14883886"/>
                <a:ext cx="9759803" cy="591124"/>
              </a:xfrm>
              <a:prstGeom prst="rect">
                <a:avLst/>
              </a:prstGeom>
              <a:blipFill>
                <a:blip r:embed="rId4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0" name="文本框 449">
                <a:extLst>
                  <a:ext uri="{FF2B5EF4-FFF2-40B4-BE49-F238E27FC236}">
                    <a16:creationId xmlns:a16="http://schemas.microsoft.com/office/drawing/2014/main" id="{E85F85CF-1211-4712-B2FC-C2E0197AFA1D}"/>
                  </a:ext>
                </a:extLst>
              </p:cNvPr>
              <p:cNvSpPr txBox="1"/>
              <p:nvPr/>
            </p:nvSpPr>
            <p:spPr>
              <a:xfrm>
                <a:off x="3889827" y="13811250"/>
                <a:ext cx="738664" cy="646331"/>
              </a:xfrm>
              <a:prstGeom prst="rect">
                <a:avLst/>
              </a:prstGeom>
              <a:noFill/>
            </p:spPr>
            <p:txBody>
              <a:bodyPr vert="vert270"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i="1" dirty="0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450" name="文本框 449">
                <a:extLst>
                  <a:ext uri="{FF2B5EF4-FFF2-40B4-BE49-F238E27FC236}">
                    <a16:creationId xmlns:a16="http://schemas.microsoft.com/office/drawing/2014/main" id="{E85F85CF-1211-4712-B2FC-C2E0197AFA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9827" y="13811250"/>
                <a:ext cx="738664" cy="646331"/>
              </a:xfrm>
              <a:prstGeom prst="rect">
                <a:avLst/>
              </a:prstGeom>
              <a:blipFill>
                <a:blip r:embed="rId5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1" name="文本框 450">
                <a:extLst>
                  <a:ext uri="{FF2B5EF4-FFF2-40B4-BE49-F238E27FC236}">
                    <a16:creationId xmlns:a16="http://schemas.microsoft.com/office/drawing/2014/main" id="{C39EC5A0-7EAC-4984-9C95-EB2D3E054761}"/>
                  </a:ext>
                </a:extLst>
              </p:cNvPr>
              <p:cNvSpPr txBox="1"/>
              <p:nvPr/>
            </p:nvSpPr>
            <p:spPr>
              <a:xfrm>
                <a:off x="4432752" y="13963650"/>
                <a:ext cx="1529898" cy="646331"/>
              </a:xfrm>
              <a:prstGeom prst="rect">
                <a:avLst/>
              </a:prstGeom>
              <a:noFill/>
            </p:spPr>
            <p:txBody>
              <a:bodyPr vert="horz"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dirty="0" smtClean="0">
                          <a:latin typeface="Cambria Math" panose="02040503050406030204" pitchFamily="18" charset="0"/>
                        </a:rPr>
                        <m:t>𝑤h𝑦</m:t>
                      </m:r>
                      <m:r>
                        <a:rPr lang="en-US" altLang="zh-CN" sz="3600" b="0" i="1" dirty="0" smtClean="0">
                          <a:latin typeface="Cambria Math" panose="02040503050406030204" pitchFamily="18" charset="0"/>
                        </a:rPr>
                        <m:t>?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451" name="文本框 450">
                <a:extLst>
                  <a:ext uri="{FF2B5EF4-FFF2-40B4-BE49-F238E27FC236}">
                    <a16:creationId xmlns:a16="http://schemas.microsoft.com/office/drawing/2014/main" id="{C39EC5A0-7EAC-4984-9C95-EB2D3E0547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2752" y="13963650"/>
                <a:ext cx="1529898" cy="646331"/>
              </a:xfrm>
              <a:prstGeom prst="rect">
                <a:avLst/>
              </a:prstGeom>
              <a:blipFill>
                <a:blip r:embed="rId5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7" name="组合 146">
            <a:extLst>
              <a:ext uri="{FF2B5EF4-FFF2-40B4-BE49-F238E27FC236}">
                <a16:creationId xmlns:a16="http://schemas.microsoft.com/office/drawing/2014/main" id="{54EE5E5B-5408-4974-9360-A7862223F621}"/>
              </a:ext>
            </a:extLst>
          </p:cNvPr>
          <p:cNvGrpSpPr/>
          <p:nvPr/>
        </p:nvGrpSpPr>
        <p:grpSpPr>
          <a:xfrm>
            <a:off x="19147013" y="0"/>
            <a:ext cx="13233861" cy="9515536"/>
            <a:chOff x="2222419" y="7442678"/>
            <a:chExt cx="13233861" cy="9515536"/>
          </a:xfrm>
        </p:grpSpPr>
        <p:sp>
          <p:nvSpPr>
            <p:cNvPr id="148" name="椭圆 147">
              <a:extLst>
                <a:ext uri="{FF2B5EF4-FFF2-40B4-BE49-F238E27FC236}">
                  <a16:creationId xmlns:a16="http://schemas.microsoft.com/office/drawing/2014/main" id="{5EE29BE5-8083-478A-BA00-6003F29C8542}"/>
                </a:ext>
              </a:extLst>
            </p:cNvPr>
            <p:cNvSpPr/>
            <p:nvPr/>
          </p:nvSpPr>
          <p:spPr>
            <a:xfrm>
              <a:off x="8063313" y="9459554"/>
              <a:ext cx="831600" cy="831851"/>
            </a:xfrm>
            <a:prstGeom prst="ellipse">
              <a:avLst/>
            </a:prstGeom>
            <a:solidFill>
              <a:schemeClr val="accent4">
                <a:alpha val="30000"/>
              </a:schemeClr>
            </a:solidFill>
            <a:ln>
              <a:solidFill>
                <a:schemeClr val="accent4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149" name="组合 148">
              <a:extLst>
                <a:ext uri="{FF2B5EF4-FFF2-40B4-BE49-F238E27FC236}">
                  <a16:creationId xmlns:a16="http://schemas.microsoft.com/office/drawing/2014/main" id="{74B41946-F6F2-4AE3-B3F7-02977E581537}"/>
                </a:ext>
              </a:extLst>
            </p:cNvPr>
            <p:cNvGrpSpPr/>
            <p:nvPr/>
          </p:nvGrpSpPr>
          <p:grpSpPr>
            <a:xfrm>
              <a:off x="2528888" y="7714486"/>
              <a:ext cx="3233358" cy="3240768"/>
              <a:chOff x="5009348" y="2162683"/>
              <a:chExt cx="2441113" cy="2446708"/>
            </a:xfrm>
          </p:grpSpPr>
          <p:cxnSp>
            <p:nvCxnSpPr>
              <p:cNvPr id="246" name="直接箭头连接符 245">
                <a:extLst>
                  <a:ext uri="{FF2B5EF4-FFF2-40B4-BE49-F238E27FC236}">
                    <a16:creationId xmlns:a16="http://schemas.microsoft.com/office/drawing/2014/main" id="{5F828A4A-CBE4-40F8-8AAC-2DB7FDFB999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22043" y="2162683"/>
                <a:ext cx="0" cy="1630752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直接箭头连接符 246">
                <a:extLst>
                  <a:ext uri="{FF2B5EF4-FFF2-40B4-BE49-F238E27FC236}">
                    <a16:creationId xmlns:a16="http://schemas.microsoft.com/office/drawing/2014/main" id="{E926EF39-F021-47E4-AF2A-4AD88428F4A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19709" y="3792312"/>
                <a:ext cx="1630752" cy="1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直接箭头连接符 247">
                <a:extLst>
                  <a:ext uri="{FF2B5EF4-FFF2-40B4-BE49-F238E27FC236}">
                    <a16:creationId xmlns:a16="http://schemas.microsoft.com/office/drawing/2014/main" id="{529FD9FE-CA56-4DCB-A80C-9A9FB1581E9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09348" y="3791051"/>
                <a:ext cx="811747" cy="818340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0" name="文本框 149">
                  <a:extLst>
                    <a:ext uri="{FF2B5EF4-FFF2-40B4-BE49-F238E27FC236}">
                      <a16:creationId xmlns:a16="http://schemas.microsoft.com/office/drawing/2014/main" id="{84A48E34-1EF2-4764-A8C6-2A53261205F6}"/>
                    </a:ext>
                  </a:extLst>
                </p:cNvPr>
                <p:cNvSpPr txBox="1"/>
                <p:nvPr/>
              </p:nvSpPr>
              <p:spPr>
                <a:xfrm>
                  <a:off x="5421085" y="9850846"/>
                  <a:ext cx="43860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121" name="文本框 120">
                  <a:extLst>
                    <a:ext uri="{FF2B5EF4-FFF2-40B4-BE49-F238E27FC236}">
                      <a16:creationId xmlns:a16="http://schemas.microsoft.com/office/drawing/2014/main" id="{E5832A8E-1BF3-4788-BEC5-7DC34952DD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21085" y="9850846"/>
                  <a:ext cx="438605" cy="646331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1" name="文本框 150">
                  <a:extLst>
                    <a:ext uri="{FF2B5EF4-FFF2-40B4-BE49-F238E27FC236}">
                      <a16:creationId xmlns:a16="http://schemas.microsoft.com/office/drawing/2014/main" id="{E2AEAEED-DDB0-4875-BFA8-07937F6F3C8F}"/>
                    </a:ext>
                  </a:extLst>
                </p:cNvPr>
                <p:cNvSpPr txBox="1"/>
                <p:nvPr/>
              </p:nvSpPr>
              <p:spPr>
                <a:xfrm>
                  <a:off x="2351485" y="10635888"/>
                  <a:ext cx="1082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122" name="文本框 121">
                  <a:extLst>
                    <a:ext uri="{FF2B5EF4-FFF2-40B4-BE49-F238E27FC236}">
                      <a16:creationId xmlns:a16="http://schemas.microsoft.com/office/drawing/2014/main" id="{402533AB-BD6C-4107-A826-3496151F6C3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51485" y="10635888"/>
                  <a:ext cx="1082675" cy="646331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2" name="文本框 151">
                  <a:extLst>
                    <a:ext uri="{FF2B5EF4-FFF2-40B4-BE49-F238E27FC236}">
                      <a16:creationId xmlns:a16="http://schemas.microsoft.com/office/drawing/2014/main" id="{A9F8A30E-787D-4FA1-8D21-BB868292D379}"/>
                    </a:ext>
                  </a:extLst>
                </p:cNvPr>
                <p:cNvSpPr txBox="1"/>
                <p:nvPr/>
              </p:nvSpPr>
              <p:spPr>
                <a:xfrm>
                  <a:off x="2807123" y="7442678"/>
                  <a:ext cx="1082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123" name="文本框 122">
                  <a:extLst>
                    <a:ext uri="{FF2B5EF4-FFF2-40B4-BE49-F238E27FC236}">
                      <a16:creationId xmlns:a16="http://schemas.microsoft.com/office/drawing/2014/main" id="{3FA2A2B8-7D07-4D47-BB9A-E9909750721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07123" y="7442678"/>
                  <a:ext cx="1082675" cy="646331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53" name="组合 152">
              <a:extLst>
                <a:ext uri="{FF2B5EF4-FFF2-40B4-BE49-F238E27FC236}">
                  <a16:creationId xmlns:a16="http://schemas.microsoft.com/office/drawing/2014/main" id="{0A1EF762-3598-4C4E-A5CB-098B09BF652B}"/>
                </a:ext>
              </a:extLst>
            </p:cNvPr>
            <p:cNvGrpSpPr/>
            <p:nvPr/>
          </p:nvGrpSpPr>
          <p:grpSpPr>
            <a:xfrm rot="20803102">
              <a:off x="2717368" y="8399130"/>
              <a:ext cx="2185541" cy="2045708"/>
              <a:chOff x="5614380" y="6211237"/>
              <a:chExt cx="2185541" cy="2045708"/>
            </a:xfrm>
          </p:grpSpPr>
          <p:cxnSp>
            <p:nvCxnSpPr>
              <p:cNvPr id="243" name="直接箭头连接符 242">
                <a:extLst>
                  <a:ext uri="{FF2B5EF4-FFF2-40B4-BE49-F238E27FC236}">
                    <a16:creationId xmlns:a16="http://schemas.microsoft.com/office/drawing/2014/main" id="{B77FDA0B-578A-4379-BD83-5E71EF2EC6A9}"/>
                  </a:ext>
                </a:extLst>
              </p:cNvPr>
              <p:cNvCxnSpPr>
                <a:cxnSpLocks/>
              </p:cNvCxnSpPr>
              <p:nvPr/>
            </p:nvCxnSpPr>
            <p:spPr>
              <a:xfrm rot="796898" flipV="1">
                <a:off x="6575491" y="6211237"/>
                <a:ext cx="0" cy="1440000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直接箭头连接符 243">
                <a:extLst>
                  <a:ext uri="{FF2B5EF4-FFF2-40B4-BE49-F238E27FC236}">
                    <a16:creationId xmlns:a16="http://schemas.microsoft.com/office/drawing/2014/main" id="{E17BFFC9-9D6B-4B4A-90F5-4A146BA17C2D}"/>
                  </a:ext>
                </a:extLst>
              </p:cNvPr>
              <p:cNvCxnSpPr>
                <a:cxnSpLocks/>
              </p:cNvCxnSpPr>
              <p:nvPr/>
            </p:nvCxnSpPr>
            <p:spPr>
              <a:xfrm rot="796898" flipH="1">
                <a:off x="5614380" y="7536945"/>
                <a:ext cx="720000" cy="720000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直接箭头连接符 244">
                <a:extLst>
                  <a:ext uri="{FF2B5EF4-FFF2-40B4-BE49-F238E27FC236}">
                    <a16:creationId xmlns:a16="http://schemas.microsoft.com/office/drawing/2014/main" id="{1455B295-C097-4E79-9A36-134471A4E5DE}"/>
                  </a:ext>
                </a:extLst>
              </p:cNvPr>
              <p:cNvCxnSpPr>
                <a:cxnSpLocks/>
              </p:cNvCxnSpPr>
              <p:nvPr/>
            </p:nvCxnSpPr>
            <p:spPr>
              <a:xfrm rot="796898">
                <a:off x="6359921" y="7784735"/>
                <a:ext cx="1440000" cy="0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4" name="文本框 153">
                  <a:extLst>
                    <a:ext uri="{FF2B5EF4-FFF2-40B4-BE49-F238E27FC236}">
                      <a16:creationId xmlns:a16="http://schemas.microsoft.com/office/drawing/2014/main" id="{CD69C059-C2C8-4C34-8179-A75612037E91}"/>
                    </a:ext>
                  </a:extLst>
                </p:cNvPr>
                <p:cNvSpPr txBox="1"/>
                <p:nvPr/>
              </p:nvSpPr>
              <p:spPr>
                <a:xfrm>
                  <a:off x="2463719" y="10051406"/>
                  <a:ext cx="438232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CN" sz="36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127" name="文本框 126">
                  <a:extLst>
                    <a:ext uri="{FF2B5EF4-FFF2-40B4-BE49-F238E27FC236}">
                      <a16:creationId xmlns:a16="http://schemas.microsoft.com/office/drawing/2014/main" id="{53B9C269-5C81-4B67-8BDC-EAC9B3FF8AF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63719" y="10051406"/>
                  <a:ext cx="438232" cy="646331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5" name="文本框 154">
                  <a:extLst>
                    <a:ext uri="{FF2B5EF4-FFF2-40B4-BE49-F238E27FC236}">
                      <a16:creationId xmlns:a16="http://schemas.microsoft.com/office/drawing/2014/main" id="{24393B64-A767-4CDD-A6EB-403D9AC0D8D8}"/>
                    </a:ext>
                  </a:extLst>
                </p:cNvPr>
                <p:cNvSpPr txBox="1"/>
                <p:nvPr/>
              </p:nvSpPr>
              <p:spPr>
                <a:xfrm>
                  <a:off x="3352718" y="8337522"/>
                  <a:ext cx="1082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128" name="文本框 127">
                  <a:extLst>
                    <a:ext uri="{FF2B5EF4-FFF2-40B4-BE49-F238E27FC236}">
                      <a16:creationId xmlns:a16="http://schemas.microsoft.com/office/drawing/2014/main" id="{5B717109-9EEB-430E-9CAF-1D7961096A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52718" y="8337522"/>
                  <a:ext cx="1082675" cy="646331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6" name="文本框 155">
                  <a:extLst>
                    <a:ext uri="{FF2B5EF4-FFF2-40B4-BE49-F238E27FC236}">
                      <a16:creationId xmlns:a16="http://schemas.microsoft.com/office/drawing/2014/main" id="{6BE76F10-EAB8-4184-8846-9E4671210C90}"/>
                    </a:ext>
                  </a:extLst>
                </p:cNvPr>
                <p:cNvSpPr txBox="1"/>
                <p:nvPr/>
              </p:nvSpPr>
              <p:spPr>
                <a:xfrm>
                  <a:off x="3946443" y="9839297"/>
                  <a:ext cx="1082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132" name="文本框 131">
                  <a:extLst>
                    <a:ext uri="{FF2B5EF4-FFF2-40B4-BE49-F238E27FC236}">
                      <a16:creationId xmlns:a16="http://schemas.microsoft.com/office/drawing/2014/main" id="{3614B454-A093-4A52-B8C2-F82758FC241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46443" y="9839297"/>
                  <a:ext cx="1082675" cy="646331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7" name="椭圆 156">
              <a:extLst>
                <a:ext uri="{FF2B5EF4-FFF2-40B4-BE49-F238E27FC236}">
                  <a16:creationId xmlns:a16="http://schemas.microsoft.com/office/drawing/2014/main" id="{C70287E7-DA99-4460-8C9A-E534C2EAD49A}"/>
                </a:ext>
              </a:extLst>
            </p:cNvPr>
            <p:cNvSpPr/>
            <p:nvPr/>
          </p:nvSpPr>
          <p:spPr>
            <a:xfrm>
              <a:off x="3408364" y="9447129"/>
              <a:ext cx="368299" cy="831851"/>
            </a:xfrm>
            <a:prstGeom prst="ellipse">
              <a:avLst/>
            </a:prstGeom>
            <a:solidFill>
              <a:schemeClr val="accent4">
                <a:alpha val="30000"/>
              </a:schemeClr>
            </a:solidFill>
            <a:ln>
              <a:solidFill>
                <a:schemeClr val="accent4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158" name="组合 157">
              <a:extLst>
                <a:ext uri="{FF2B5EF4-FFF2-40B4-BE49-F238E27FC236}">
                  <a16:creationId xmlns:a16="http://schemas.microsoft.com/office/drawing/2014/main" id="{DF23B3C5-2AF2-42DA-A794-E34D2B23FAA9}"/>
                </a:ext>
              </a:extLst>
            </p:cNvPr>
            <p:cNvGrpSpPr/>
            <p:nvPr/>
          </p:nvGrpSpPr>
          <p:grpSpPr>
            <a:xfrm>
              <a:off x="7402892" y="7714486"/>
              <a:ext cx="3233358" cy="3240768"/>
              <a:chOff x="5009348" y="2162683"/>
              <a:chExt cx="2441113" cy="2446708"/>
            </a:xfrm>
          </p:grpSpPr>
          <p:cxnSp>
            <p:nvCxnSpPr>
              <p:cNvPr id="240" name="直接箭头连接符 239">
                <a:extLst>
                  <a:ext uri="{FF2B5EF4-FFF2-40B4-BE49-F238E27FC236}">
                    <a16:creationId xmlns:a16="http://schemas.microsoft.com/office/drawing/2014/main" id="{A466E738-E19F-4355-8460-772BBF2C2C6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22043" y="2162683"/>
                <a:ext cx="0" cy="1630752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直接箭头连接符 240">
                <a:extLst>
                  <a:ext uri="{FF2B5EF4-FFF2-40B4-BE49-F238E27FC236}">
                    <a16:creationId xmlns:a16="http://schemas.microsoft.com/office/drawing/2014/main" id="{ED5B1153-7B78-4922-94ED-D2D863174E8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19709" y="3792312"/>
                <a:ext cx="1630752" cy="1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直接箭头连接符 241">
                <a:extLst>
                  <a:ext uri="{FF2B5EF4-FFF2-40B4-BE49-F238E27FC236}">
                    <a16:creationId xmlns:a16="http://schemas.microsoft.com/office/drawing/2014/main" id="{F51EA08F-E8CF-41B2-845B-B21D4FA6418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09348" y="3791051"/>
                <a:ext cx="811747" cy="818340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9" name="文本框 158">
                  <a:extLst>
                    <a:ext uri="{FF2B5EF4-FFF2-40B4-BE49-F238E27FC236}">
                      <a16:creationId xmlns:a16="http://schemas.microsoft.com/office/drawing/2014/main" id="{09B2FBB2-48DE-4F8E-850C-7D84E5449982}"/>
                    </a:ext>
                  </a:extLst>
                </p:cNvPr>
                <p:cNvSpPr txBox="1"/>
                <p:nvPr/>
              </p:nvSpPr>
              <p:spPr>
                <a:xfrm>
                  <a:off x="10295089" y="9850846"/>
                  <a:ext cx="43860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337" name="文本框 336">
                  <a:extLst>
                    <a:ext uri="{FF2B5EF4-FFF2-40B4-BE49-F238E27FC236}">
                      <a16:creationId xmlns:a16="http://schemas.microsoft.com/office/drawing/2014/main" id="{2EB912FC-9069-411F-8C07-E6C93DC7392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95089" y="9850846"/>
                  <a:ext cx="438605" cy="646331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0" name="文本框 159">
                  <a:extLst>
                    <a:ext uri="{FF2B5EF4-FFF2-40B4-BE49-F238E27FC236}">
                      <a16:creationId xmlns:a16="http://schemas.microsoft.com/office/drawing/2014/main" id="{122077E5-EE59-467B-A800-FB957F3EC8D5}"/>
                    </a:ext>
                  </a:extLst>
                </p:cNvPr>
                <p:cNvSpPr txBox="1"/>
                <p:nvPr/>
              </p:nvSpPr>
              <p:spPr>
                <a:xfrm>
                  <a:off x="7225489" y="10635888"/>
                  <a:ext cx="1082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338" name="文本框 337">
                  <a:extLst>
                    <a:ext uri="{FF2B5EF4-FFF2-40B4-BE49-F238E27FC236}">
                      <a16:creationId xmlns:a16="http://schemas.microsoft.com/office/drawing/2014/main" id="{8FF32038-8935-46B7-876E-2DBE28F80B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25489" y="10635888"/>
                  <a:ext cx="1082675" cy="646331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1" name="文本框 160">
                  <a:extLst>
                    <a:ext uri="{FF2B5EF4-FFF2-40B4-BE49-F238E27FC236}">
                      <a16:creationId xmlns:a16="http://schemas.microsoft.com/office/drawing/2014/main" id="{489C6D0D-9E3D-4984-92D0-638875BD3CAA}"/>
                    </a:ext>
                  </a:extLst>
                </p:cNvPr>
                <p:cNvSpPr txBox="1"/>
                <p:nvPr/>
              </p:nvSpPr>
              <p:spPr>
                <a:xfrm>
                  <a:off x="7681127" y="7442678"/>
                  <a:ext cx="1082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339" name="文本框 338">
                  <a:extLst>
                    <a:ext uri="{FF2B5EF4-FFF2-40B4-BE49-F238E27FC236}">
                      <a16:creationId xmlns:a16="http://schemas.microsoft.com/office/drawing/2014/main" id="{5D9ED921-A08F-4C21-AFAB-CCE7F471C1A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81127" y="7442678"/>
                  <a:ext cx="1082675" cy="646331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62" name="组合 161">
              <a:extLst>
                <a:ext uri="{FF2B5EF4-FFF2-40B4-BE49-F238E27FC236}">
                  <a16:creationId xmlns:a16="http://schemas.microsoft.com/office/drawing/2014/main" id="{C55C9822-23FD-43FC-8572-FD8217E7FBCC}"/>
                </a:ext>
              </a:extLst>
            </p:cNvPr>
            <p:cNvGrpSpPr/>
            <p:nvPr/>
          </p:nvGrpSpPr>
          <p:grpSpPr>
            <a:xfrm rot="20803102">
              <a:off x="7834183" y="9696568"/>
              <a:ext cx="2185541" cy="1508097"/>
              <a:chOff x="5614380" y="7536945"/>
              <a:chExt cx="2185541" cy="1508097"/>
            </a:xfrm>
          </p:grpSpPr>
          <p:cxnSp>
            <p:nvCxnSpPr>
              <p:cNvPr id="237" name="直接箭头连接符 236">
                <a:extLst>
                  <a:ext uri="{FF2B5EF4-FFF2-40B4-BE49-F238E27FC236}">
                    <a16:creationId xmlns:a16="http://schemas.microsoft.com/office/drawing/2014/main" id="{CCB3E112-C988-4FC6-B8FB-45B722817CD8}"/>
                  </a:ext>
                </a:extLst>
              </p:cNvPr>
              <p:cNvCxnSpPr>
                <a:cxnSpLocks/>
              </p:cNvCxnSpPr>
              <p:nvPr/>
            </p:nvCxnSpPr>
            <p:spPr>
              <a:xfrm rot="796898">
                <a:off x="6244524" y="7605042"/>
                <a:ext cx="0" cy="1440000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直接箭头连接符 237">
                <a:extLst>
                  <a:ext uri="{FF2B5EF4-FFF2-40B4-BE49-F238E27FC236}">
                    <a16:creationId xmlns:a16="http://schemas.microsoft.com/office/drawing/2014/main" id="{D0CD1F54-0175-4E33-9F6C-5259DD2ED2D7}"/>
                  </a:ext>
                </a:extLst>
              </p:cNvPr>
              <p:cNvCxnSpPr>
                <a:cxnSpLocks/>
              </p:cNvCxnSpPr>
              <p:nvPr/>
            </p:nvCxnSpPr>
            <p:spPr>
              <a:xfrm rot="796898" flipH="1">
                <a:off x="5614380" y="7536945"/>
                <a:ext cx="720000" cy="720000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直接箭头连接符 238">
                <a:extLst>
                  <a:ext uri="{FF2B5EF4-FFF2-40B4-BE49-F238E27FC236}">
                    <a16:creationId xmlns:a16="http://schemas.microsoft.com/office/drawing/2014/main" id="{3776C62B-D952-4A85-A984-83DE95F2BDB8}"/>
                  </a:ext>
                </a:extLst>
              </p:cNvPr>
              <p:cNvCxnSpPr>
                <a:cxnSpLocks/>
              </p:cNvCxnSpPr>
              <p:nvPr/>
            </p:nvCxnSpPr>
            <p:spPr>
              <a:xfrm rot="796898">
                <a:off x="6359921" y="7784735"/>
                <a:ext cx="1440000" cy="0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3" name="文本框 162">
                  <a:extLst>
                    <a:ext uri="{FF2B5EF4-FFF2-40B4-BE49-F238E27FC236}">
                      <a16:creationId xmlns:a16="http://schemas.microsoft.com/office/drawing/2014/main" id="{875E15AE-4EF9-4525-BA30-3A17C80464E4}"/>
                    </a:ext>
                  </a:extLst>
                </p:cNvPr>
                <p:cNvSpPr txBox="1"/>
                <p:nvPr/>
              </p:nvSpPr>
              <p:spPr>
                <a:xfrm>
                  <a:off x="8597563" y="10902598"/>
                  <a:ext cx="438232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CN" sz="36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344" name="文本框 343">
                  <a:extLst>
                    <a:ext uri="{FF2B5EF4-FFF2-40B4-BE49-F238E27FC236}">
                      <a16:creationId xmlns:a16="http://schemas.microsoft.com/office/drawing/2014/main" id="{1488397A-B2CE-4525-B962-5C1E631182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97563" y="10902598"/>
                  <a:ext cx="438232" cy="646331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4" name="文本框 163">
                  <a:extLst>
                    <a:ext uri="{FF2B5EF4-FFF2-40B4-BE49-F238E27FC236}">
                      <a16:creationId xmlns:a16="http://schemas.microsoft.com/office/drawing/2014/main" id="{8E470591-7EAD-475F-A6F5-48F39C6D4247}"/>
                    </a:ext>
                  </a:extLst>
                </p:cNvPr>
                <p:cNvSpPr txBox="1"/>
                <p:nvPr/>
              </p:nvSpPr>
              <p:spPr>
                <a:xfrm>
                  <a:off x="7219530" y="10051406"/>
                  <a:ext cx="500677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345" name="文本框 344">
                  <a:extLst>
                    <a:ext uri="{FF2B5EF4-FFF2-40B4-BE49-F238E27FC236}">
                      <a16:creationId xmlns:a16="http://schemas.microsoft.com/office/drawing/2014/main" id="{F4354C04-A033-45DB-902E-FE731D34B7B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19530" y="10051406"/>
                  <a:ext cx="500677" cy="646331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5" name="文本框 164">
                  <a:extLst>
                    <a:ext uri="{FF2B5EF4-FFF2-40B4-BE49-F238E27FC236}">
                      <a16:creationId xmlns:a16="http://schemas.microsoft.com/office/drawing/2014/main" id="{0C99F0B5-7799-4A0E-A884-2FC3399698F7}"/>
                    </a:ext>
                  </a:extLst>
                </p:cNvPr>
                <p:cNvSpPr txBox="1"/>
                <p:nvPr/>
              </p:nvSpPr>
              <p:spPr>
                <a:xfrm>
                  <a:off x="8820447" y="9839297"/>
                  <a:ext cx="1082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346" name="文本框 345">
                  <a:extLst>
                    <a:ext uri="{FF2B5EF4-FFF2-40B4-BE49-F238E27FC236}">
                      <a16:creationId xmlns:a16="http://schemas.microsoft.com/office/drawing/2014/main" id="{B2C3292B-E16D-4620-B35E-D82C5C76AB9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20447" y="9839297"/>
                  <a:ext cx="1082675" cy="646331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66" name="组合 165">
              <a:extLst>
                <a:ext uri="{FF2B5EF4-FFF2-40B4-BE49-F238E27FC236}">
                  <a16:creationId xmlns:a16="http://schemas.microsoft.com/office/drawing/2014/main" id="{87E75B21-55F1-4D65-A8AC-034A5B11DE56}"/>
                </a:ext>
              </a:extLst>
            </p:cNvPr>
            <p:cNvGrpSpPr/>
            <p:nvPr/>
          </p:nvGrpSpPr>
          <p:grpSpPr>
            <a:xfrm>
              <a:off x="12125478" y="7714486"/>
              <a:ext cx="3233358" cy="3240768"/>
              <a:chOff x="5009348" y="2162683"/>
              <a:chExt cx="2441113" cy="2446708"/>
            </a:xfrm>
          </p:grpSpPr>
          <p:cxnSp>
            <p:nvCxnSpPr>
              <p:cNvPr id="234" name="直接箭头连接符 233">
                <a:extLst>
                  <a:ext uri="{FF2B5EF4-FFF2-40B4-BE49-F238E27FC236}">
                    <a16:creationId xmlns:a16="http://schemas.microsoft.com/office/drawing/2014/main" id="{68EE118F-08FE-46FA-AB58-F06BDF31F08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22043" y="2162683"/>
                <a:ext cx="0" cy="1630752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直接箭头连接符 234">
                <a:extLst>
                  <a:ext uri="{FF2B5EF4-FFF2-40B4-BE49-F238E27FC236}">
                    <a16:creationId xmlns:a16="http://schemas.microsoft.com/office/drawing/2014/main" id="{2233434F-5E76-47A0-B445-441263ECE36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19709" y="3792312"/>
                <a:ext cx="1630752" cy="1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直接箭头连接符 235">
                <a:extLst>
                  <a:ext uri="{FF2B5EF4-FFF2-40B4-BE49-F238E27FC236}">
                    <a16:creationId xmlns:a16="http://schemas.microsoft.com/office/drawing/2014/main" id="{515CB53F-C687-4682-8141-6171DC5E112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09348" y="3791051"/>
                <a:ext cx="811747" cy="818340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7" name="文本框 166">
                  <a:extLst>
                    <a:ext uri="{FF2B5EF4-FFF2-40B4-BE49-F238E27FC236}">
                      <a16:creationId xmlns:a16="http://schemas.microsoft.com/office/drawing/2014/main" id="{123EBD00-8A55-4464-8B0D-77035E329705}"/>
                    </a:ext>
                  </a:extLst>
                </p:cNvPr>
                <p:cNvSpPr txBox="1"/>
                <p:nvPr/>
              </p:nvSpPr>
              <p:spPr>
                <a:xfrm>
                  <a:off x="15017675" y="9850846"/>
                  <a:ext cx="43860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353" name="文本框 352">
                  <a:extLst>
                    <a:ext uri="{FF2B5EF4-FFF2-40B4-BE49-F238E27FC236}">
                      <a16:creationId xmlns:a16="http://schemas.microsoft.com/office/drawing/2014/main" id="{1F2AA260-3CF9-43DC-B9CE-5C45470900B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017675" y="9850846"/>
                  <a:ext cx="438605" cy="646331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8" name="文本框 167">
                  <a:extLst>
                    <a:ext uri="{FF2B5EF4-FFF2-40B4-BE49-F238E27FC236}">
                      <a16:creationId xmlns:a16="http://schemas.microsoft.com/office/drawing/2014/main" id="{AD015F7E-5CE2-44EB-8C72-EFF0322D0C2B}"/>
                    </a:ext>
                  </a:extLst>
                </p:cNvPr>
                <p:cNvSpPr txBox="1"/>
                <p:nvPr/>
              </p:nvSpPr>
              <p:spPr>
                <a:xfrm>
                  <a:off x="11948075" y="10635888"/>
                  <a:ext cx="1082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354" name="文本框 353">
                  <a:extLst>
                    <a:ext uri="{FF2B5EF4-FFF2-40B4-BE49-F238E27FC236}">
                      <a16:creationId xmlns:a16="http://schemas.microsoft.com/office/drawing/2014/main" id="{F0A5907F-3CD9-47AF-A35A-4DB23C2C13F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948075" y="10635888"/>
                  <a:ext cx="1082675" cy="646331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9" name="文本框 168">
                  <a:extLst>
                    <a:ext uri="{FF2B5EF4-FFF2-40B4-BE49-F238E27FC236}">
                      <a16:creationId xmlns:a16="http://schemas.microsoft.com/office/drawing/2014/main" id="{6DAC33C4-895F-430D-AE29-591C64CEBDF6}"/>
                    </a:ext>
                  </a:extLst>
                </p:cNvPr>
                <p:cNvSpPr txBox="1"/>
                <p:nvPr/>
              </p:nvSpPr>
              <p:spPr>
                <a:xfrm>
                  <a:off x="12403713" y="7442678"/>
                  <a:ext cx="1082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355" name="文本框 354">
                  <a:extLst>
                    <a:ext uri="{FF2B5EF4-FFF2-40B4-BE49-F238E27FC236}">
                      <a16:creationId xmlns:a16="http://schemas.microsoft.com/office/drawing/2014/main" id="{3DDCE4DF-3BE2-4546-B3EA-6B38FC9A9E9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403713" y="7442678"/>
                  <a:ext cx="1082675" cy="646331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70" name="组合 169">
              <a:extLst>
                <a:ext uri="{FF2B5EF4-FFF2-40B4-BE49-F238E27FC236}">
                  <a16:creationId xmlns:a16="http://schemas.microsoft.com/office/drawing/2014/main" id="{A8FAE92F-14E9-4F55-BF8C-452378957212}"/>
                </a:ext>
              </a:extLst>
            </p:cNvPr>
            <p:cNvGrpSpPr/>
            <p:nvPr/>
          </p:nvGrpSpPr>
          <p:grpSpPr>
            <a:xfrm rot="20803102">
              <a:off x="12434547" y="8950599"/>
              <a:ext cx="1895819" cy="1999540"/>
              <a:chOff x="5614228" y="6742999"/>
              <a:chExt cx="1895819" cy="1999540"/>
            </a:xfrm>
          </p:grpSpPr>
          <p:cxnSp>
            <p:nvCxnSpPr>
              <p:cNvPr id="231" name="直接箭头连接符 230">
                <a:extLst>
                  <a:ext uri="{FF2B5EF4-FFF2-40B4-BE49-F238E27FC236}">
                    <a16:creationId xmlns:a16="http://schemas.microsoft.com/office/drawing/2014/main" id="{0403E8C4-0263-4B83-A88A-FD4561709F23}"/>
                  </a:ext>
                </a:extLst>
              </p:cNvPr>
              <p:cNvCxnSpPr>
                <a:cxnSpLocks/>
              </p:cNvCxnSpPr>
              <p:nvPr/>
            </p:nvCxnSpPr>
            <p:spPr>
              <a:xfrm rot="796898">
                <a:off x="6279743" y="7727339"/>
                <a:ext cx="1015200" cy="1015200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直接箭头连接符 231">
                <a:extLst>
                  <a:ext uri="{FF2B5EF4-FFF2-40B4-BE49-F238E27FC236}">
                    <a16:creationId xmlns:a16="http://schemas.microsoft.com/office/drawing/2014/main" id="{9EFBCE02-2FD2-4691-82FE-A91B3B8DE93A}"/>
                  </a:ext>
                </a:extLst>
              </p:cNvPr>
              <p:cNvCxnSpPr>
                <a:cxnSpLocks/>
              </p:cNvCxnSpPr>
              <p:nvPr/>
            </p:nvCxnSpPr>
            <p:spPr>
              <a:xfrm rot="796898" flipH="1">
                <a:off x="5614228" y="7538253"/>
                <a:ext cx="701523" cy="716523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直接箭头连接符 232">
                <a:extLst>
                  <a:ext uri="{FF2B5EF4-FFF2-40B4-BE49-F238E27FC236}">
                    <a16:creationId xmlns:a16="http://schemas.microsoft.com/office/drawing/2014/main" id="{8DF1DF7B-E659-4DA8-9B80-82321B874087}"/>
                  </a:ext>
                </a:extLst>
              </p:cNvPr>
              <p:cNvCxnSpPr>
                <a:cxnSpLocks/>
              </p:cNvCxnSpPr>
              <p:nvPr/>
            </p:nvCxnSpPr>
            <p:spPr>
              <a:xfrm rot="796898" flipV="1">
                <a:off x="6494847" y="6742999"/>
                <a:ext cx="1015200" cy="1015200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1" name="文本框 170">
                  <a:extLst>
                    <a:ext uri="{FF2B5EF4-FFF2-40B4-BE49-F238E27FC236}">
                      <a16:creationId xmlns:a16="http://schemas.microsoft.com/office/drawing/2014/main" id="{35838239-94ED-4724-9848-8E950401C3D4}"/>
                    </a:ext>
                  </a:extLst>
                </p:cNvPr>
                <p:cNvSpPr txBox="1"/>
                <p:nvPr/>
              </p:nvSpPr>
              <p:spPr>
                <a:xfrm>
                  <a:off x="14205802" y="10483498"/>
                  <a:ext cx="438232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CN" sz="36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360" name="文本框 359">
                  <a:extLst>
                    <a:ext uri="{FF2B5EF4-FFF2-40B4-BE49-F238E27FC236}">
                      <a16:creationId xmlns:a16="http://schemas.microsoft.com/office/drawing/2014/main" id="{5A864F09-1022-49AA-A676-751FDDE18F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205802" y="10483498"/>
                  <a:ext cx="438232" cy="646331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2" name="文本框 171">
                  <a:extLst>
                    <a:ext uri="{FF2B5EF4-FFF2-40B4-BE49-F238E27FC236}">
                      <a16:creationId xmlns:a16="http://schemas.microsoft.com/office/drawing/2014/main" id="{F67D4C3C-9DFF-4352-8698-211923B7F9CC}"/>
                    </a:ext>
                  </a:extLst>
                </p:cNvPr>
                <p:cNvSpPr txBox="1"/>
                <p:nvPr/>
              </p:nvSpPr>
              <p:spPr>
                <a:xfrm>
                  <a:off x="12037786" y="10051406"/>
                  <a:ext cx="500677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361" name="文本框 360">
                  <a:extLst>
                    <a:ext uri="{FF2B5EF4-FFF2-40B4-BE49-F238E27FC236}">
                      <a16:creationId xmlns:a16="http://schemas.microsoft.com/office/drawing/2014/main" id="{1CCE6D9D-662C-4F17-A954-053795555C8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037786" y="10051406"/>
                  <a:ext cx="500677" cy="646331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3" name="文本框 172">
                  <a:extLst>
                    <a:ext uri="{FF2B5EF4-FFF2-40B4-BE49-F238E27FC236}">
                      <a16:creationId xmlns:a16="http://schemas.microsoft.com/office/drawing/2014/main" id="{50A8AED5-D1CE-4A17-9D65-91D3B3B47832}"/>
                    </a:ext>
                  </a:extLst>
                </p:cNvPr>
                <p:cNvSpPr txBox="1"/>
                <p:nvPr/>
              </p:nvSpPr>
              <p:spPr>
                <a:xfrm>
                  <a:off x="14224858" y="8156273"/>
                  <a:ext cx="400120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362" name="文本框 361">
                  <a:extLst>
                    <a:ext uri="{FF2B5EF4-FFF2-40B4-BE49-F238E27FC236}">
                      <a16:creationId xmlns:a16="http://schemas.microsoft.com/office/drawing/2014/main" id="{7B79F0F4-62C6-4C8F-B0A6-9F60A701A96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224858" y="8156273"/>
                  <a:ext cx="400120" cy="646331"/>
                </a:xfrm>
                <a:prstGeom prst="rect">
                  <a:avLst/>
                </a:prstGeom>
                <a:blipFill>
                  <a:blip r:embed="rId2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74" name="组合 173">
              <a:extLst>
                <a:ext uri="{FF2B5EF4-FFF2-40B4-BE49-F238E27FC236}">
                  <a16:creationId xmlns:a16="http://schemas.microsoft.com/office/drawing/2014/main" id="{CAD6DDA2-A5F7-4A44-AEE0-E59BDB41EC66}"/>
                </a:ext>
              </a:extLst>
            </p:cNvPr>
            <p:cNvGrpSpPr/>
            <p:nvPr/>
          </p:nvGrpSpPr>
          <p:grpSpPr>
            <a:xfrm>
              <a:off x="2528888" y="12503054"/>
              <a:ext cx="3233358" cy="3240768"/>
              <a:chOff x="5009348" y="2162683"/>
              <a:chExt cx="2441113" cy="2446708"/>
            </a:xfrm>
          </p:grpSpPr>
          <p:cxnSp>
            <p:nvCxnSpPr>
              <p:cNvPr id="228" name="直接箭头连接符 227">
                <a:extLst>
                  <a:ext uri="{FF2B5EF4-FFF2-40B4-BE49-F238E27FC236}">
                    <a16:creationId xmlns:a16="http://schemas.microsoft.com/office/drawing/2014/main" id="{CEF22BF0-951C-4087-9867-EB267244DEF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22043" y="2162683"/>
                <a:ext cx="0" cy="1630752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直接箭头连接符 228">
                <a:extLst>
                  <a:ext uri="{FF2B5EF4-FFF2-40B4-BE49-F238E27FC236}">
                    <a16:creationId xmlns:a16="http://schemas.microsoft.com/office/drawing/2014/main" id="{750EE1BE-8972-4B53-BABF-005E6DBEE1F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19709" y="3792312"/>
                <a:ext cx="1630752" cy="1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直接箭头连接符 229">
                <a:extLst>
                  <a:ext uri="{FF2B5EF4-FFF2-40B4-BE49-F238E27FC236}">
                    <a16:creationId xmlns:a16="http://schemas.microsoft.com/office/drawing/2014/main" id="{81C9F9A6-0E1C-49D6-B64F-A635C041067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09348" y="3791051"/>
                <a:ext cx="811747" cy="818340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5" name="文本框 174">
                  <a:extLst>
                    <a:ext uri="{FF2B5EF4-FFF2-40B4-BE49-F238E27FC236}">
                      <a16:creationId xmlns:a16="http://schemas.microsoft.com/office/drawing/2014/main" id="{41E25C89-D89A-40A6-953D-6630629B754B}"/>
                    </a:ext>
                  </a:extLst>
                </p:cNvPr>
                <p:cNvSpPr txBox="1"/>
                <p:nvPr/>
              </p:nvSpPr>
              <p:spPr>
                <a:xfrm>
                  <a:off x="5421085" y="14639414"/>
                  <a:ext cx="43860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368" name="文本框 367">
                  <a:extLst>
                    <a:ext uri="{FF2B5EF4-FFF2-40B4-BE49-F238E27FC236}">
                      <a16:creationId xmlns:a16="http://schemas.microsoft.com/office/drawing/2014/main" id="{86C6C6F4-A0CF-4F2E-8A14-FECE298E665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21085" y="14639414"/>
                  <a:ext cx="438605" cy="646331"/>
                </a:xfrm>
                <a:prstGeom prst="rect">
                  <a:avLst/>
                </a:prstGeom>
                <a:blipFill>
                  <a:blip r:embed="rId2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6" name="文本框 175">
                  <a:extLst>
                    <a:ext uri="{FF2B5EF4-FFF2-40B4-BE49-F238E27FC236}">
                      <a16:creationId xmlns:a16="http://schemas.microsoft.com/office/drawing/2014/main" id="{9509A618-05C3-4DC1-9910-130417F28455}"/>
                    </a:ext>
                  </a:extLst>
                </p:cNvPr>
                <p:cNvSpPr txBox="1"/>
                <p:nvPr/>
              </p:nvSpPr>
              <p:spPr>
                <a:xfrm>
                  <a:off x="2376885" y="15502471"/>
                  <a:ext cx="1082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369" name="文本框 368">
                  <a:extLst>
                    <a:ext uri="{FF2B5EF4-FFF2-40B4-BE49-F238E27FC236}">
                      <a16:creationId xmlns:a16="http://schemas.microsoft.com/office/drawing/2014/main" id="{5D6BFBA4-6C6F-4D02-8BBF-F20BE19F5C8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76885" y="15502471"/>
                  <a:ext cx="1082675" cy="646331"/>
                </a:xfrm>
                <a:prstGeom prst="rect">
                  <a:avLst/>
                </a:prstGeom>
                <a:blipFill>
                  <a:blip r:embed="rId2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7" name="文本框 176">
                  <a:extLst>
                    <a:ext uri="{FF2B5EF4-FFF2-40B4-BE49-F238E27FC236}">
                      <a16:creationId xmlns:a16="http://schemas.microsoft.com/office/drawing/2014/main" id="{32A715E5-6382-4DAF-91E7-45505DF5E94E}"/>
                    </a:ext>
                  </a:extLst>
                </p:cNvPr>
                <p:cNvSpPr txBox="1"/>
                <p:nvPr/>
              </p:nvSpPr>
              <p:spPr>
                <a:xfrm>
                  <a:off x="2807123" y="12231246"/>
                  <a:ext cx="1082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370" name="文本框 369">
                  <a:extLst>
                    <a:ext uri="{FF2B5EF4-FFF2-40B4-BE49-F238E27FC236}">
                      <a16:creationId xmlns:a16="http://schemas.microsoft.com/office/drawing/2014/main" id="{7DC5AFBD-1BF4-44EE-9663-4D9E8FBF4BD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07123" y="12231246"/>
                  <a:ext cx="1082675" cy="646331"/>
                </a:xfrm>
                <a:prstGeom prst="rect">
                  <a:avLst/>
                </a:prstGeom>
                <a:blipFill>
                  <a:blip r:embed="rId2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78" name="组合 177">
              <a:extLst>
                <a:ext uri="{FF2B5EF4-FFF2-40B4-BE49-F238E27FC236}">
                  <a16:creationId xmlns:a16="http://schemas.microsoft.com/office/drawing/2014/main" id="{71E82281-3FE1-41CD-9A41-CEFD278E3113}"/>
                </a:ext>
              </a:extLst>
            </p:cNvPr>
            <p:cNvGrpSpPr/>
            <p:nvPr/>
          </p:nvGrpSpPr>
          <p:grpSpPr>
            <a:xfrm rot="20803102">
              <a:off x="2717368" y="13187698"/>
              <a:ext cx="2185541" cy="2045708"/>
              <a:chOff x="5614380" y="6211237"/>
              <a:chExt cx="2185541" cy="2045708"/>
            </a:xfrm>
          </p:grpSpPr>
          <p:cxnSp>
            <p:nvCxnSpPr>
              <p:cNvPr id="225" name="直接箭头连接符 224">
                <a:extLst>
                  <a:ext uri="{FF2B5EF4-FFF2-40B4-BE49-F238E27FC236}">
                    <a16:creationId xmlns:a16="http://schemas.microsoft.com/office/drawing/2014/main" id="{9DD54528-846A-42B9-B3E7-02389379E4B6}"/>
                  </a:ext>
                </a:extLst>
              </p:cNvPr>
              <p:cNvCxnSpPr>
                <a:cxnSpLocks/>
              </p:cNvCxnSpPr>
              <p:nvPr/>
            </p:nvCxnSpPr>
            <p:spPr>
              <a:xfrm rot="796898" flipV="1">
                <a:off x="6575491" y="6211237"/>
                <a:ext cx="0" cy="1440000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直接箭头连接符 225">
                <a:extLst>
                  <a:ext uri="{FF2B5EF4-FFF2-40B4-BE49-F238E27FC236}">
                    <a16:creationId xmlns:a16="http://schemas.microsoft.com/office/drawing/2014/main" id="{C8A55DDC-A943-49C8-BB21-981EEFAF54EF}"/>
                  </a:ext>
                </a:extLst>
              </p:cNvPr>
              <p:cNvCxnSpPr>
                <a:cxnSpLocks/>
              </p:cNvCxnSpPr>
              <p:nvPr/>
            </p:nvCxnSpPr>
            <p:spPr>
              <a:xfrm rot="796898" flipH="1">
                <a:off x="5614380" y="7536945"/>
                <a:ext cx="720000" cy="720000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直接箭头连接符 226">
                <a:extLst>
                  <a:ext uri="{FF2B5EF4-FFF2-40B4-BE49-F238E27FC236}">
                    <a16:creationId xmlns:a16="http://schemas.microsoft.com/office/drawing/2014/main" id="{6E167EAA-4A51-4C97-A279-885B1089FD4D}"/>
                  </a:ext>
                </a:extLst>
              </p:cNvPr>
              <p:cNvCxnSpPr>
                <a:cxnSpLocks/>
              </p:cNvCxnSpPr>
              <p:nvPr/>
            </p:nvCxnSpPr>
            <p:spPr>
              <a:xfrm rot="796898">
                <a:off x="6359921" y="7784735"/>
                <a:ext cx="1440000" cy="0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9" name="文本框 178">
                  <a:extLst>
                    <a:ext uri="{FF2B5EF4-FFF2-40B4-BE49-F238E27FC236}">
                      <a16:creationId xmlns:a16="http://schemas.microsoft.com/office/drawing/2014/main" id="{F83D81A3-A2C4-40A5-811D-88FE54639AAE}"/>
                    </a:ext>
                  </a:extLst>
                </p:cNvPr>
                <p:cNvSpPr txBox="1"/>
                <p:nvPr/>
              </p:nvSpPr>
              <p:spPr>
                <a:xfrm>
                  <a:off x="2222419" y="14982506"/>
                  <a:ext cx="438232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CN" sz="36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375" name="文本框 374">
                  <a:extLst>
                    <a:ext uri="{FF2B5EF4-FFF2-40B4-BE49-F238E27FC236}">
                      <a16:creationId xmlns:a16="http://schemas.microsoft.com/office/drawing/2014/main" id="{7B061B61-D5BE-4F8C-AAA5-F74510D6561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22419" y="14982506"/>
                  <a:ext cx="438232" cy="646331"/>
                </a:xfrm>
                <a:prstGeom prst="rect">
                  <a:avLst/>
                </a:prstGeom>
                <a:blipFill>
                  <a:blip r:embed="rId2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0" name="文本框 179">
                  <a:extLst>
                    <a:ext uri="{FF2B5EF4-FFF2-40B4-BE49-F238E27FC236}">
                      <a16:creationId xmlns:a16="http://schemas.microsoft.com/office/drawing/2014/main" id="{DC452A77-AD0E-4606-9658-35D918158195}"/>
                    </a:ext>
                  </a:extLst>
                </p:cNvPr>
                <p:cNvSpPr txBox="1"/>
                <p:nvPr/>
              </p:nvSpPr>
              <p:spPr>
                <a:xfrm>
                  <a:off x="3352718" y="13126090"/>
                  <a:ext cx="1082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376" name="文本框 375">
                  <a:extLst>
                    <a:ext uri="{FF2B5EF4-FFF2-40B4-BE49-F238E27FC236}">
                      <a16:creationId xmlns:a16="http://schemas.microsoft.com/office/drawing/2014/main" id="{83C8FD38-DF6F-4F4B-BDFC-9F655BF55DF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52718" y="13126090"/>
                  <a:ext cx="1082675" cy="646331"/>
                </a:xfrm>
                <a:prstGeom prst="rect">
                  <a:avLst/>
                </a:prstGeom>
                <a:blipFill>
                  <a:blip r:embed="rId3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1" name="文本框 180">
                  <a:extLst>
                    <a:ext uri="{FF2B5EF4-FFF2-40B4-BE49-F238E27FC236}">
                      <a16:creationId xmlns:a16="http://schemas.microsoft.com/office/drawing/2014/main" id="{1CE8BBCE-0B36-47BF-B319-5E2CEC79C57C}"/>
                    </a:ext>
                  </a:extLst>
                </p:cNvPr>
                <p:cNvSpPr txBox="1"/>
                <p:nvPr/>
              </p:nvSpPr>
              <p:spPr>
                <a:xfrm>
                  <a:off x="3946443" y="14627865"/>
                  <a:ext cx="1082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377" name="文本框 376">
                  <a:extLst>
                    <a:ext uri="{FF2B5EF4-FFF2-40B4-BE49-F238E27FC236}">
                      <a16:creationId xmlns:a16="http://schemas.microsoft.com/office/drawing/2014/main" id="{F87B4B33-7AEB-434D-AEE5-2584A7B6A68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46443" y="14627865"/>
                  <a:ext cx="1082675" cy="646331"/>
                </a:xfrm>
                <a:prstGeom prst="rect">
                  <a:avLst/>
                </a:prstGeom>
                <a:blipFill>
                  <a:blip r:embed="rId3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2" name="椭圆 181">
              <a:extLst>
                <a:ext uri="{FF2B5EF4-FFF2-40B4-BE49-F238E27FC236}">
                  <a16:creationId xmlns:a16="http://schemas.microsoft.com/office/drawing/2014/main" id="{06069CE6-978F-4D33-A91C-2DAAB826AF6C}"/>
                </a:ext>
              </a:extLst>
            </p:cNvPr>
            <p:cNvSpPr/>
            <p:nvPr/>
          </p:nvSpPr>
          <p:spPr>
            <a:xfrm rot="16200000">
              <a:off x="3422651" y="14240459"/>
              <a:ext cx="368299" cy="831851"/>
            </a:xfrm>
            <a:prstGeom prst="ellipse">
              <a:avLst/>
            </a:prstGeom>
            <a:solidFill>
              <a:schemeClr val="accent5">
                <a:alpha val="30000"/>
              </a:schemeClr>
            </a:solidFill>
            <a:ln>
              <a:solidFill>
                <a:schemeClr val="accent5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183" name="组合 182">
              <a:extLst>
                <a:ext uri="{FF2B5EF4-FFF2-40B4-BE49-F238E27FC236}">
                  <a16:creationId xmlns:a16="http://schemas.microsoft.com/office/drawing/2014/main" id="{3CABB920-557C-4219-9151-2D94F475917F}"/>
                </a:ext>
              </a:extLst>
            </p:cNvPr>
            <p:cNvGrpSpPr/>
            <p:nvPr/>
          </p:nvGrpSpPr>
          <p:grpSpPr>
            <a:xfrm>
              <a:off x="12125478" y="12503054"/>
              <a:ext cx="3233358" cy="3240768"/>
              <a:chOff x="5009348" y="2162683"/>
              <a:chExt cx="2441113" cy="2446708"/>
            </a:xfrm>
          </p:grpSpPr>
          <p:cxnSp>
            <p:nvCxnSpPr>
              <p:cNvPr id="222" name="直接箭头连接符 221">
                <a:extLst>
                  <a:ext uri="{FF2B5EF4-FFF2-40B4-BE49-F238E27FC236}">
                    <a16:creationId xmlns:a16="http://schemas.microsoft.com/office/drawing/2014/main" id="{17B7718B-80F8-4028-8170-842025217F6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22043" y="2162683"/>
                <a:ext cx="0" cy="1630752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直接箭头连接符 222">
                <a:extLst>
                  <a:ext uri="{FF2B5EF4-FFF2-40B4-BE49-F238E27FC236}">
                    <a16:creationId xmlns:a16="http://schemas.microsoft.com/office/drawing/2014/main" id="{3BD32FA8-5898-465E-952F-F81D8608EEB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19709" y="3792312"/>
                <a:ext cx="1630752" cy="1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直接箭头连接符 223">
                <a:extLst>
                  <a:ext uri="{FF2B5EF4-FFF2-40B4-BE49-F238E27FC236}">
                    <a16:creationId xmlns:a16="http://schemas.microsoft.com/office/drawing/2014/main" id="{3A15D7BD-8683-41F4-BB2C-CEA8E7845D1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09348" y="3791051"/>
                <a:ext cx="811747" cy="818340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4" name="文本框 183">
                  <a:extLst>
                    <a:ext uri="{FF2B5EF4-FFF2-40B4-BE49-F238E27FC236}">
                      <a16:creationId xmlns:a16="http://schemas.microsoft.com/office/drawing/2014/main" id="{67F039A7-0D5F-4343-81B7-67019977ECD3}"/>
                    </a:ext>
                  </a:extLst>
                </p:cNvPr>
                <p:cNvSpPr txBox="1"/>
                <p:nvPr/>
              </p:nvSpPr>
              <p:spPr>
                <a:xfrm>
                  <a:off x="15017675" y="14639414"/>
                  <a:ext cx="43860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398" name="文本框 397">
                  <a:extLst>
                    <a:ext uri="{FF2B5EF4-FFF2-40B4-BE49-F238E27FC236}">
                      <a16:creationId xmlns:a16="http://schemas.microsoft.com/office/drawing/2014/main" id="{DF07598D-D8D4-472F-9BA0-67C25261D96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017675" y="14639414"/>
                  <a:ext cx="438605" cy="646331"/>
                </a:xfrm>
                <a:prstGeom prst="rect">
                  <a:avLst/>
                </a:prstGeom>
                <a:blipFill>
                  <a:blip r:embed="rId3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5" name="文本框 184">
                  <a:extLst>
                    <a:ext uri="{FF2B5EF4-FFF2-40B4-BE49-F238E27FC236}">
                      <a16:creationId xmlns:a16="http://schemas.microsoft.com/office/drawing/2014/main" id="{AC4E503B-69C0-48D3-8B0A-59899216D70D}"/>
                    </a:ext>
                  </a:extLst>
                </p:cNvPr>
                <p:cNvSpPr txBox="1"/>
                <p:nvPr/>
              </p:nvSpPr>
              <p:spPr>
                <a:xfrm>
                  <a:off x="11973475" y="15502471"/>
                  <a:ext cx="1082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399" name="文本框 398">
                  <a:extLst>
                    <a:ext uri="{FF2B5EF4-FFF2-40B4-BE49-F238E27FC236}">
                      <a16:creationId xmlns:a16="http://schemas.microsoft.com/office/drawing/2014/main" id="{647868CA-FE7A-46F1-8779-90C5E21481E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973475" y="15502471"/>
                  <a:ext cx="1082675" cy="646331"/>
                </a:xfrm>
                <a:prstGeom prst="rect">
                  <a:avLst/>
                </a:prstGeom>
                <a:blipFill>
                  <a:blip r:embed="rId3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6" name="文本框 185">
                  <a:extLst>
                    <a:ext uri="{FF2B5EF4-FFF2-40B4-BE49-F238E27FC236}">
                      <a16:creationId xmlns:a16="http://schemas.microsoft.com/office/drawing/2014/main" id="{97EDCF37-8BEE-4D13-8519-4F1DCA65341E}"/>
                    </a:ext>
                  </a:extLst>
                </p:cNvPr>
                <p:cNvSpPr txBox="1"/>
                <p:nvPr/>
              </p:nvSpPr>
              <p:spPr>
                <a:xfrm>
                  <a:off x="12403713" y="12231246"/>
                  <a:ext cx="1082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400" name="文本框 399">
                  <a:extLst>
                    <a:ext uri="{FF2B5EF4-FFF2-40B4-BE49-F238E27FC236}">
                      <a16:creationId xmlns:a16="http://schemas.microsoft.com/office/drawing/2014/main" id="{D069BD99-12AC-4D46-8FD4-2358A672CC6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403713" y="12231246"/>
                  <a:ext cx="1082675" cy="646331"/>
                </a:xfrm>
                <a:prstGeom prst="rect">
                  <a:avLst/>
                </a:prstGeom>
                <a:blipFill>
                  <a:blip r:embed="rId3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87" name="组合 186">
              <a:extLst>
                <a:ext uri="{FF2B5EF4-FFF2-40B4-BE49-F238E27FC236}">
                  <a16:creationId xmlns:a16="http://schemas.microsoft.com/office/drawing/2014/main" id="{33951B4D-CC7F-4A81-9761-4961F7746C83}"/>
                </a:ext>
              </a:extLst>
            </p:cNvPr>
            <p:cNvGrpSpPr/>
            <p:nvPr/>
          </p:nvGrpSpPr>
          <p:grpSpPr>
            <a:xfrm rot="20803102">
              <a:off x="12434547" y="13739167"/>
              <a:ext cx="1895819" cy="1999540"/>
              <a:chOff x="5614228" y="6742999"/>
              <a:chExt cx="1895819" cy="1999540"/>
            </a:xfrm>
          </p:grpSpPr>
          <p:cxnSp>
            <p:nvCxnSpPr>
              <p:cNvPr id="219" name="直接箭头连接符 218">
                <a:extLst>
                  <a:ext uri="{FF2B5EF4-FFF2-40B4-BE49-F238E27FC236}">
                    <a16:creationId xmlns:a16="http://schemas.microsoft.com/office/drawing/2014/main" id="{B3E49284-86E6-4515-A521-4AEC4070643E}"/>
                  </a:ext>
                </a:extLst>
              </p:cNvPr>
              <p:cNvCxnSpPr>
                <a:cxnSpLocks/>
              </p:cNvCxnSpPr>
              <p:nvPr/>
            </p:nvCxnSpPr>
            <p:spPr>
              <a:xfrm rot="796898">
                <a:off x="6279743" y="7727339"/>
                <a:ext cx="1015200" cy="1015200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直接箭头连接符 219">
                <a:extLst>
                  <a:ext uri="{FF2B5EF4-FFF2-40B4-BE49-F238E27FC236}">
                    <a16:creationId xmlns:a16="http://schemas.microsoft.com/office/drawing/2014/main" id="{EF810686-E80D-42A0-8537-0173E3E7A595}"/>
                  </a:ext>
                </a:extLst>
              </p:cNvPr>
              <p:cNvCxnSpPr>
                <a:cxnSpLocks/>
              </p:cNvCxnSpPr>
              <p:nvPr/>
            </p:nvCxnSpPr>
            <p:spPr>
              <a:xfrm rot="796898" flipH="1">
                <a:off x="5614228" y="7538253"/>
                <a:ext cx="701523" cy="716523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直接箭头连接符 220">
                <a:extLst>
                  <a:ext uri="{FF2B5EF4-FFF2-40B4-BE49-F238E27FC236}">
                    <a16:creationId xmlns:a16="http://schemas.microsoft.com/office/drawing/2014/main" id="{8306F972-E34B-4480-83A5-66EDC1DBCF18}"/>
                  </a:ext>
                </a:extLst>
              </p:cNvPr>
              <p:cNvCxnSpPr>
                <a:cxnSpLocks/>
              </p:cNvCxnSpPr>
              <p:nvPr/>
            </p:nvCxnSpPr>
            <p:spPr>
              <a:xfrm rot="796898" flipV="1">
                <a:off x="6494847" y="6742999"/>
                <a:ext cx="1015200" cy="1015200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8" name="文本框 187">
                  <a:extLst>
                    <a:ext uri="{FF2B5EF4-FFF2-40B4-BE49-F238E27FC236}">
                      <a16:creationId xmlns:a16="http://schemas.microsoft.com/office/drawing/2014/main" id="{FA089946-60D0-4125-ACF7-4102BE8C24A9}"/>
                    </a:ext>
                  </a:extLst>
                </p:cNvPr>
                <p:cNvSpPr txBox="1"/>
                <p:nvPr/>
              </p:nvSpPr>
              <p:spPr>
                <a:xfrm>
                  <a:off x="12037786" y="14659341"/>
                  <a:ext cx="500677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406" name="文本框 405">
                  <a:extLst>
                    <a:ext uri="{FF2B5EF4-FFF2-40B4-BE49-F238E27FC236}">
                      <a16:creationId xmlns:a16="http://schemas.microsoft.com/office/drawing/2014/main" id="{CDA53EFB-4561-4248-BF32-C74C83F3D60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037786" y="14659341"/>
                  <a:ext cx="500677" cy="646331"/>
                </a:xfrm>
                <a:prstGeom prst="rect">
                  <a:avLst/>
                </a:prstGeom>
                <a:blipFill>
                  <a:blip r:embed="rId3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89" name="组合 188">
              <a:extLst>
                <a:ext uri="{FF2B5EF4-FFF2-40B4-BE49-F238E27FC236}">
                  <a16:creationId xmlns:a16="http://schemas.microsoft.com/office/drawing/2014/main" id="{20253277-F9A5-423F-92DC-5B01B2F22D96}"/>
                </a:ext>
              </a:extLst>
            </p:cNvPr>
            <p:cNvGrpSpPr/>
            <p:nvPr/>
          </p:nvGrpSpPr>
          <p:grpSpPr>
            <a:xfrm>
              <a:off x="7402892" y="12503054"/>
              <a:ext cx="3233358" cy="3240768"/>
              <a:chOff x="5009348" y="2162683"/>
              <a:chExt cx="2441113" cy="2446708"/>
            </a:xfrm>
          </p:grpSpPr>
          <p:cxnSp>
            <p:nvCxnSpPr>
              <p:cNvPr id="216" name="直接箭头连接符 215">
                <a:extLst>
                  <a:ext uri="{FF2B5EF4-FFF2-40B4-BE49-F238E27FC236}">
                    <a16:creationId xmlns:a16="http://schemas.microsoft.com/office/drawing/2014/main" id="{06ED6AB8-853F-4B12-A09C-64E0780D1EC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22043" y="2162683"/>
                <a:ext cx="0" cy="1630752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直接箭头连接符 216">
                <a:extLst>
                  <a:ext uri="{FF2B5EF4-FFF2-40B4-BE49-F238E27FC236}">
                    <a16:creationId xmlns:a16="http://schemas.microsoft.com/office/drawing/2014/main" id="{3FFD3A8D-EE47-4187-A0D5-A68F7B6FC28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19709" y="3792312"/>
                <a:ext cx="1630752" cy="1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直接箭头连接符 217">
                <a:extLst>
                  <a:ext uri="{FF2B5EF4-FFF2-40B4-BE49-F238E27FC236}">
                    <a16:creationId xmlns:a16="http://schemas.microsoft.com/office/drawing/2014/main" id="{C043C484-E39A-4B6F-9387-0B0320322E0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09348" y="3791051"/>
                <a:ext cx="811747" cy="818340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0" name="文本框 189">
                  <a:extLst>
                    <a:ext uri="{FF2B5EF4-FFF2-40B4-BE49-F238E27FC236}">
                      <a16:creationId xmlns:a16="http://schemas.microsoft.com/office/drawing/2014/main" id="{619974A6-B4A4-409B-B8CB-0FD2F13E825A}"/>
                    </a:ext>
                  </a:extLst>
                </p:cNvPr>
                <p:cNvSpPr txBox="1"/>
                <p:nvPr/>
              </p:nvSpPr>
              <p:spPr>
                <a:xfrm>
                  <a:off x="10295089" y="14639414"/>
                  <a:ext cx="43860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412" name="文本框 411">
                  <a:extLst>
                    <a:ext uri="{FF2B5EF4-FFF2-40B4-BE49-F238E27FC236}">
                      <a16:creationId xmlns:a16="http://schemas.microsoft.com/office/drawing/2014/main" id="{B4DCD9E7-B33A-4DB9-A3B2-8471090F8ED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95089" y="14639414"/>
                  <a:ext cx="438605" cy="646331"/>
                </a:xfrm>
                <a:prstGeom prst="rect">
                  <a:avLst/>
                </a:prstGeom>
                <a:blipFill>
                  <a:blip r:embed="rId3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1" name="文本框 190">
                  <a:extLst>
                    <a:ext uri="{FF2B5EF4-FFF2-40B4-BE49-F238E27FC236}">
                      <a16:creationId xmlns:a16="http://schemas.microsoft.com/office/drawing/2014/main" id="{7F5DE462-3429-4A31-9385-EC4B1C3A1925}"/>
                    </a:ext>
                  </a:extLst>
                </p:cNvPr>
                <p:cNvSpPr txBox="1"/>
                <p:nvPr/>
              </p:nvSpPr>
              <p:spPr>
                <a:xfrm>
                  <a:off x="7250889" y="15502471"/>
                  <a:ext cx="1082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413" name="文本框 412">
                  <a:extLst>
                    <a:ext uri="{FF2B5EF4-FFF2-40B4-BE49-F238E27FC236}">
                      <a16:creationId xmlns:a16="http://schemas.microsoft.com/office/drawing/2014/main" id="{3931505F-8627-4B19-BF4C-1FB596A5BC8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50889" y="15502471"/>
                  <a:ext cx="1082675" cy="646331"/>
                </a:xfrm>
                <a:prstGeom prst="rect">
                  <a:avLst/>
                </a:prstGeom>
                <a:blipFill>
                  <a:blip r:embed="rId3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2" name="文本框 191">
                  <a:extLst>
                    <a:ext uri="{FF2B5EF4-FFF2-40B4-BE49-F238E27FC236}">
                      <a16:creationId xmlns:a16="http://schemas.microsoft.com/office/drawing/2014/main" id="{0F36A41A-A937-4785-B336-28B733691E13}"/>
                    </a:ext>
                  </a:extLst>
                </p:cNvPr>
                <p:cNvSpPr txBox="1"/>
                <p:nvPr/>
              </p:nvSpPr>
              <p:spPr>
                <a:xfrm>
                  <a:off x="7681127" y="12231246"/>
                  <a:ext cx="1082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414" name="文本框 413">
                  <a:extLst>
                    <a:ext uri="{FF2B5EF4-FFF2-40B4-BE49-F238E27FC236}">
                      <a16:creationId xmlns:a16="http://schemas.microsoft.com/office/drawing/2014/main" id="{1EC28573-5E0E-4353-A79D-24D9EBB7D0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81127" y="12231246"/>
                  <a:ext cx="1082675" cy="646331"/>
                </a:xfrm>
                <a:prstGeom prst="rect">
                  <a:avLst/>
                </a:prstGeom>
                <a:blipFill>
                  <a:blip r:embed="rId3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93" name="组合 192">
              <a:extLst>
                <a:ext uri="{FF2B5EF4-FFF2-40B4-BE49-F238E27FC236}">
                  <a16:creationId xmlns:a16="http://schemas.microsoft.com/office/drawing/2014/main" id="{350FF41A-FD88-43B1-82E9-80E54F684096}"/>
                </a:ext>
              </a:extLst>
            </p:cNvPr>
            <p:cNvGrpSpPr/>
            <p:nvPr/>
          </p:nvGrpSpPr>
          <p:grpSpPr>
            <a:xfrm rot="20803102">
              <a:off x="8302425" y="13110870"/>
              <a:ext cx="1403892" cy="1955651"/>
              <a:chOff x="6344865" y="6211237"/>
              <a:chExt cx="1403892" cy="1955651"/>
            </a:xfrm>
          </p:grpSpPr>
          <p:cxnSp>
            <p:nvCxnSpPr>
              <p:cNvPr id="213" name="直接箭头连接符 212">
                <a:extLst>
                  <a:ext uri="{FF2B5EF4-FFF2-40B4-BE49-F238E27FC236}">
                    <a16:creationId xmlns:a16="http://schemas.microsoft.com/office/drawing/2014/main" id="{7EA1FB14-A8D6-4B94-82FD-A745CFD01C05}"/>
                  </a:ext>
                </a:extLst>
              </p:cNvPr>
              <p:cNvCxnSpPr>
                <a:cxnSpLocks/>
              </p:cNvCxnSpPr>
              <p:nvPr/>
            </p:nvCxnSpPr>
            <p:spPr>
              <a:xfrm rot="796898" flipV="1">
                <a:off x="6575491" y="6211237"/>
                <a:ext cx="0" cy="1440000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直接箭头连接符 213">
                <a:extLst>
                  <a:ext uri="{FF2B5EF4-FFF2-40B4-BE49-F238E27FC236}">
                    <a16:creationId xmlns:a16="http://schemas.microsoft.com/office/drawing/2014/main" id="{3AAB60E9-4D19-48CA-9F35-C83DA87D8B81}"/>
                  </a:ext>
                </a:extLst>
              </p:cNvPr>
              <p:cNvCxnSpPr>
                <a:cxnSpLocks/>
              </p:cNvCxnSpPr>
              <p:nvPr/>
            </p:nvCxnSpPr>
            <p:spPr>
              <a:xfrm rot="796898">
                <a:off x="6344865" y="7687831"/>
                <a:ext cx="565497" cy="479057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直接箭头连接符 214">
                <a:extLst>
                  <a:ext uri="{FF2B5EF4-FFF2-40B4-BE49-F238E27FC236}">
                    <a16:creationId xmlns:a16="http://schemas.microsoft.com/office/drawing/2014/main" id="{905CB5C0-8A4D-447A-AB66-B11BD7D6B10D}"/>
                  </a:ext>
                </a:extLst>
              </p:cNvPr>
              <p:cNvCxnSpPr>
                <a:cxnSpLocks/>
              </p:cNvCxnSpPr>
              <p:nvPr/>
            </p:nvCxnSpPr>
            <p:spPr>
              <a:xfrm rot="796898" flipV="1">
                <a:off x="6440310" y="7401638"/>
                <a:ext cx="1308447" cy="384545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4" name="文本框 193">
                  <a:extLst>
                    <a:ext uri="{FF2B5EF4-FFF2-40B4-BE49-F238E27FC236}">
                      <a16:creationId xmlns:a16="http://schemas.microsoft.com/office/drawing/2014/main" id="{BBD09337-9D52-4C32-AC87-547B78B43BF1}"/>
                    </a:ext>
                  </a:extLst>
                </p:cNvPr>
                <p:cNvSpPr txBox="1"/>
                <p:nvPr/>
              </p:nvSpPr>
              <p:spPr>
                <a:xfrm>
                  <a:off x="8997795" y="14938963"/>
                  <a:ext cx="438232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CN" sz="36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419" name="文本框 418">
                  <a:extLst>
                    <a:ext uri="{FF2B5EF4-FFF2-40B4-BE49-F238E27FC236}">
                      <a16:creationId xmlns:a16="http://schemas.microsoft.com/office/drawing/2014/main" id="{D3F4FBD8-8F40-4BB0-9AFF-9FBF2A1C79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97795" y="14938963"/>
                  <a:ext cx="438232" cy="646331"/>
                </a:xfrm>
                <a:prstGeom prst="rect">
                  <a:avLst/>
                </a:prstGeom>
                <a:blipFill>
                  <a:blip r:embed="rId3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5" name="文本框 194">
                  <a:extLst>
                    <a:ext uri="{FF2B5EF4-FFF2-40B4-BE49-F238E27FC236}">
                      <a16:creationId xmlns:a16="http://schemas.microsoft.com/office/drawing/2014/main" id="{BF35DAC3-AD4A-4520-B5EB-F431A6E5F06D}"/>
                    </a:ext>
                  </a:extLst>
                </p:cNvPr>
                <p:cNvSpPr txBox="1"/>
                <p:nvPr/>
              </p:nvSpPr>
              <p:spPr>
                <a:xfrm>
                  <a:off x="8226722" y="13126090"/>
                  <a:ext cx="1082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420" name="文本框 419">
                  <a:extLst>
                    <a:ext uri="{FF2B5EF4-FFF2-40B4-BE49-F238E27FC236}">
                      <a16:creationId xmlns:a16="http://schemas.microsoft.com/office/drawing/2014/main" id="{7BDF5EF1-CF10-4D1F-B4F7-799B5F655A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26722" y="13126090"/>
                  <a:ext cx="1082675" cy="646331"/>
                </a:xfrm>
                <a:prstGeom prst="rect">
                  <a:avLst/>
                </a:prstGeom>
                <a:blipFill>
                  <a:blip r:embed="rId4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6" name="文本框 195">
                  <a:extLst>
                    <a:ext uri="{FF2B5EF4-FFF2-40B4-BE49-F238E27FC236}">
                      <a16:creationId xmlns:a16="http://schemas.microsoft.com/office/drawing/2014/main" id="{4FEB8E1D-57A0-44F2-BC3D-D9135073F22D}"/>
                    </a:ext>
                  </a:extLst>
                </p:cNvPr>
                <p:cNvSpPr txBox="1"/>
                <p:nvPr/>
              </p:nvSpPr>
              <p:spPr>
                <a:xfrm>
                  <a:off x="9876291" y="13860463"/>
                  <a:ext cx="535284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421" name="文本框 420">
                  <a:extLst>
                    <a:ext uri="{FF2B5EF4-FFF2-40B4-BE49-F238E27FC236}">
                      <a16:creationId xmlns:a16="http://schemas.microsoft.com/office/drawing/2014/main" id="{97DC498A-17D5-45CF-87D7-049ECC8CBA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76291" y="13860463"/>
                  <a:ext cx="535284" cy="646331"/>
                </a:xfrm>
                <a:prstGeom prst="rect">
                  <a:avLst/>
                </a:prstGeom>
                <a:blipFill>
                  <a:blip r:embed="rId4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7" name="椭圆 196">
              <a:extLst>
                <a:ext uri="{FF2B5EF4-FFF2-40B4-BE49-F238E27FC236}">
                  <a16:creationId xmlns:a16="http://schemas.microsoft.com/office/drawing/2014/main" id="{E12550CF-B8CF-42CD-BD00-98046255BA3E}"/>
                </a:ext>
              </a:extLst>
            </p:cNvPr>
            <p:cNvSpPr/>
            <p:nvPr/>
          </p:nvSpPr>
          <p:spPr>
            <a:xfrm>
              <a:off x="8296655" y="14240459"/>
              <a:ext cx="368299" cy="831851"/>
            </a:xfrm>
            <a:prstGeom prst="ellipse">
              <a:avLst/>
            </a:prstGeom>
            <a:solidFill>
              <a:schemeClr val="accent5">
                <a:alpha val="30000"/>
              </a:schemeClr>
            </a:solidFill>
            <a:ln>
              <a:solidFill>
                <a:schemeClr val="accent5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98" name="弧形 197">
              <a:extLst>
                <a:ext uri="{FF2B5EF4-FFF2-40B4-BE49-F238E27FC236}">
                  <a16:creationId xmlns:a16="http://schemas.microsoft.com/office/drawing/2014/main" id="{0D11F679-3803-47A3-99D7-BFD12C94E6C2}"/>
                </a:ext>
              </a:extLst>
            </p:cNvPr>
            <p:cNvSpPr/>
            <p:nvPr/>
          </p:nvSpPr>
          <p:spPr>
            <a:xfrm>
              <a:off x="3233738" y="9281235"/>
              <a:ext cx="720000" cy="1188000"/>
            </a:xfrm>
            <a:prstGeom prst="arc">
              <a:avLst>
                <a:gd name="adj1" fmla="val 9032304"/>
                <a:gd name="adj2" fmla="val 15844143"/>
              </a:avLst>
            </a:prstGeom>
            <a:ln w="25400">
              <a:solidFill>
                <a:schemeClr val="accent4"/>
              </a:solidFill>
              <a:headEnd type="triangle" w="med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9" name="弧形 198">
              <a:extLst>
                <a:ext uri="{FF2B5EF4-FFF2-40B4-BE49-F238E27FC236}">
                  <a16:creationId xmlns:a16="http://schemas.microsoft.com/office/drawing/2014/main" id="{32BECBA3-B771-4DCC-AE4E-081465EE3FCC}"/>
                </a:ext>
              </a:extLst>
            </p:cNvPr>
            <p:cNvSpPr/>
            <p:nvPr/>
          </p:nvSpPr>
          <p:spPr>
            <a:xfrm>
              <a:off x="7885113" y="9281479"/>
              <a:ext cx="1188000" cy="1188000"/>
            </a:xfrm>
            <a:prstGeom prst="arc">
              <a:avLst>
                <a:gd name="adj1" fmla="val 11953796"/>
                <a:gd name="adj2" fmla="val 15605984"/>
              </a:avLst>
            </a:prstGeom>
            <a:ln w="25400">
              <a:solidFill>
                <a:schemeClr val="accent4"/>
              </a:solidFill>
              <a:headEnd type="triangle" w="med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0" name="弧形 199">
              <a:extLst>
                <a:ext uri="{FF2B5EF4-FFF2-40B4-BE49-F238E27FC236}">
                  <a16:creationId xmlns:a16="http://schemas.microsoft.com/office/drawing/2014/main" id="{808FAEB6-4234-4482-B49C-475D70B7F7C2}"/>
                </a:ext>
              </a:extLst>
            </p:cNvPr>
            <p:cNvSpPr/>
            <p:nvPr/>
          </p:nvSpPr>
          <p:spPr>
            <a:xfrm>
              <a:off x="8120061" y="14061990"/>
              <a:ext cx="720000" cy="1188000"/>
            </a:xfrm>
            <a:prstGeom prst="arc">
              <a:avLst>
                <a:gd name="adj1" fmla="val 8692658"/>
                <a:gd name="adj2" fmla="val 15635666"/>
              </a:avLst>
            </a:prstGeom>
            <a:ln w="25400">
              <a:solidFill>
                <a:schemeClr val="accent5"/>
              </a:solidFill>
              <a:headEnd type="triangle" w="med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1" name="弧形 200">
              <a:extLst>
                <a:ext uri="{FF2B5EF4-FFF2-40B4-BE49-F238E27FC236}">
                  <a16:creationId xmlns:a16="http://schemas.microsoft.com/office/drawing/2014/main" id="{7F514CDA-56EA-4111-8387-8BE11A62D2FC}"/>
                </a:ext>
              </a:extLst>
            </p:cNvPr>
            <p:cNvSpPr/>
            <p:nvPr/>
          </p:nvSpPr>
          <p:spPr>
            <a:xfrm>
              <a:off x="3013075" y="14301701"/>
              <a:ext cx="1188000" cy="720000"/>
            </a:xfrm>
            <a:prstGeom prst="arc">
              <a:avLst>
                <a:gd name="adj1" fmla="val 3026021"/>
                <a:gd name="adj2" fmla="val 7140723"/>
              </a:avLst>
            </a:prstGeom>
            <a:ln w="25400">
              <a:solidFill>
                <a:schemeClr val="accent5"/>
              </a:solidFill>
              <a:headEnd type="triangle" w="med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2" name="文本框 201">
                  <a:extLst>
                    <a:ext uri="{FF2B5EF4-FFF2-40B4-BE49-F238E27FC236}">
                      <a16:creationId xmlns:a16="http://schemas.microsoft.com/office/drawing/2014/main" id="{F48CB0A4-CDEA-42CD-8A62-52AE332BCE68}"/>
                    </a:ext>
                  </a:extLst>
                </p:cNvPr>
                <p:cNvSpPr txBox="1"/>
                <p:nvPr/>
              </p:nvSpPr>
              <p:spPr>
                <a:xfrm>
                  <a:off x="5449890" y="11453729"/>
                  <a:ext cx="1627186" cy="58958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3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30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sz="30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  <m:t>(90</m:t>
                        </m:r>
                        <m:r>
                          <a:rPr lang="en-US" altLang="zh-CN" sz="3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°</m:t>
                        </m:r>
                        <m: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sz="3000" dirty="0"/>
                </a:p>
              </p:txBody>
            </p:sp>
          </mc:Choice>
          <mc:Fallback xmlns="">
            <p:sp>
              <p:nvSpPr>
                <p:cNvPr id="431" name="文本框 430">
                  <a:extLst>
                    <a:ext uri="{FF2B5EF4-FFF2-40B4-BE49-F238E27FC236}">
                      <a16:creationId xmlns:a16="http://schemas.microsoft.com/office/drawing/2014/main" id="{2C0D58C7-3B79-42C3-B349-A8E7D523D36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49890" y="11453729"/>
                  <a:ext cx="1627186" cy="589585"/>
                </a:xfrm>
                <a:prstGeom prst="rect">
                  <a:avLst/>
                </a:prstGeom>
                <a:blipFill>
                  <a:blip r:embed="rId4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3" name="弧形 202">
              <a:extLst>
                <a:ext uri="{FF2B5EF4-FFF2-40B4-BE49-F238E27FC236}">
                  <a16:creationId xmlns:a16="http://schemas.microsoft.com/office/drawing/2014/main" id="{D774FA14-9145-4461-ADF8-D8A141A753AC}"/>
                </a:ext>
              </a:extLst>
            </p:cNvPr>
            <p:cNvSpPr/>
            <p:nvPr/>
          </p:nvSpPr>
          <p:spPr>
            <a:xfrm rot="16200000">
              <a:off x="6132201" y="10913756"/>
              <a:ext cx="225108" cy="651319"/>
            </a:xfrm>
            <a:prstGeom prst="arc">
              <a:avLst>
                <a:gd name="adj1" fmla="val 5661660"/>
                <a:gd name="adj2" fmla="val 15949811"/>
              </a:avLst>
            </a:prstGeom>
            <a:ln w="381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30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4" name="文本框 203">
                  <a:extLst>
                    <a:ext uri="{FF2B5EF4-FFF2-40B4-BE49-F238E27FC236}">
                      <a16:creationId xmlns:a16="http://schemas.microsoft.com/office/drawing/2014/main" id="{E3FD31FB-7640-4DA6-9617-70692142E8D0}"/>
                    </a:ext>
                  </a:extLst>
                </p:cNvPr>
                <p:cNvSpPr txBox="1"/>
                <p:nvPr/>
              </p:nvSpPr>
              <p:spPr>
                <a:xfrm>
                  <a:off x="10297661" y="11453729"/>
                  <a:ext cx="1627186" cy="55399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3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30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sz="30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  <m: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  <m:t>(45</m:t>
                        </m:r>
                        <m:r>
                          <a:rPr lang="en-US" altLang="zh-CN" sz="3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°</m:t>
                        </m:r>
                        <m: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sz="3000" dirty="0"/>
                </a:p>
              </p:txBody>
            </p:sp>
          </mc:Choice>
          <mc:Fallback xmlns="">
            <p:sp>
              <p:nvSpPr>
                <p:cNvPr id="433" name="文本框 432">
                  <a:extLst>
                    <a:ext uri="{FF2B5EF4-FFF2-40B4-BE49-F238E27FC236}">
                      <a16:creationId xmlns:a16="http://schemas.microsoft.com/office/drawing/2014/main" id="{24CAAF17-40F0-4D09-9A5E-2E10FE62A9F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97661" y="11453729"/>
                  <a:ext cx="1627186" cy="553998"/>
                </a:xfrm>
                <a:prstGeom prst="rect">
                  <a:avLst/>
                </a:prstGeom>
                <a:blipFill>
                  <a:blip r:embed="rId4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5" name="弧形 204">
              <a:extLst>
                <a:ext uri="{FF2B5EF4-FFF2-40B4-BE49-F238E27FC236}">
                  <a16:creationId xmlns:a16="http://schemas.microsoft.com/office/drawing/2014/main" id="{0D1B35E1-E96C-4114-9702-C5AC368501E8}"/>
                </a:ext>
              </a:extLst>
            </p:cNvPr>
            <p:cNvSpPr/>
            <p:nvPr/>
          </p:nvSpPr>
          <p:spPr>
            <a:xfrm rot="16200000">
              <a:off x="10979972" y="10913756"/>
              <a:ext cx="225108" cy="651319"/>
            </a:xfrm>
            <a:prstGeom prst="arc">
              <a:avLst>
                <a:gd name="adj1" fmla="val 5661660"/>
                <a:gd name="adj2" fmla="val 15949811"/>
              </a:avLst>
            </a:prstGeom>
            <a:ln w="381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30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6" name="文本框 205">
                  <a:extLst>
                    <a:ext uri="{FF2B5EF4-FFF2-40B4-BE49-F238E27FC236}">
                      <a16:creationId xmlns:a16="http://schemas.microsoft.com/office/drawing/2014/main" id="{ADCA1E76-2CE5-4F2F-99EB-B09E86A0E41C}"/>
                    </a:ext>
                  </a:extLst>
                </p:cNvPr>
                <p:cNvSpPr txBox="1"/>
                <p:nvPr/>
              </p:nvSpPr>
              <p:spPr>
                <a:xfrm>
                  <a:off x="5449890" y="16368629"/>
                  <a:ext cx="1627186" cy="58958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3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30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sz="30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  <m:t>(45</m:t>
                        </m:r>
                        <m:r>
                          <a:rPr lang="en-US" altLang="zh-CN" sz="3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°</m:t>
                        </m:r>
                        <m: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sz="3000" dirty="0"/>
                </a:p>
              </p:txBody>
            </p:sp>
          </mc:Choice>
          <mc:Fallback xmlns="">
            <p:sp>
              <p:nvSpPr>
                <p:cNvPr id="435" name="文本框 434">
                  <a:extLst>
                    <a:ext uri="{FF2B5EF4-FFF2-40B4-BE49-F238E27FC236}">
                      <a16:creationId xmlns:a16="http://schemas.microsoft.com/office/drawing/2014/main" id="{404E83E7-DE6E-4EA4-96E6-BC3599ACDA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49890" y="16368629"/>
                  <a:ext cx="1627186" cy="589585"/>
                </a:xfrm>
                <a:prstGeom prst="rect">
                  <a:avLst/>
                </a:prstGeom>
                <a:blipFill>
                  <a:blip r:embed="rId4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7" name="弧形 206">
              <a:extLst>
                <a:ext uri="{FF2B5EF4-FFF2-40B4-BE49-F238E27FC236}">
                  <a16:creationId xmlns:a16="http://schemas.microsoft.com/office/drawing/2014/main" id="{750FF458-8E8A-4A3D-9E34-35E9FBB21562}"/>
                </a:ext>
              </a:extLst>
            </p:cNvPr>
            <p:cNvSpPr/>
            <p:nvPr/>
          </p:nvSpPr>
          <p:spPr>
            <a:xfrm rot="16200000">
              <a:off x="6132201" y="15828656"/>
              <a:ext cx="225108" cy="651319"/>
            </a:xfrm>
            <a:prstGeom prst="arc">
              <a:avLst>
                <a:gd name="adj1" fmla="val 5661660"/>
                <a:gd name="adj2" fmla="val 15949811"/>
              </a:avLst>
            </a:prstGeom>
            <a:ln w="381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30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8" name="文本框 207">
                  <a:extLst>
                    <a:ext uri="{FF2B5EF4-FFF2-40B4-BE49-F238E27FC236}">
                      <a16:creationId xmlns:a16="http://schemas.microsoft.com/office/drawing/2014/main" id="{DAC4A682-F87E-45BD-B497-1AEDEEE9130D}"/>
                    </a:ext>
                  </a:extLst>
                </p:cNvPr>
                <p:cNvSpPr txBox="1"/>
                <p:nvPr/>
              </p:nvSpPr>
              <p:spPr>
                <a:xfrm>
                  <a:off x="10297661" y="16368629"/>
                  <a:ext cx="1627186" cy="55399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3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30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sz="3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  <m:t>(90</m:t>
                        </m:r>
                        <m:r>
                          <a:rPr lang="en-US" altLang="zh-CN" sz="3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°</m:t>
                        </m:r>
                        <m: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sz="3000" dirty="0"/>
                </a:p>
              </p:txBody>
            </p:sp>
          </mc:Choice>
          <mc:Fallback xmlns="">
            <p:sp>
              <p:nvSpPr>
                <p:cNvPr id="437" name="文本框 436">
                  <a:extLst>
                    <a:ext uri="{FF2B5EF4-FFF2-40B4-BE49-F238E27FC236}">
                      <a16:creationId xmlns:a16="http://schemas.microsoft.com/office/drawing/2014/main" id="{12513514-6749-4AF8-9E2D-57BF06FEFF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97661" y="16368629"/>
                  <a:ext cx="1627186" cy="553998"/>
                </a:xfrm>
                <a:prstGeom prst="rect">
                  <a:avLst/>
                </a:prstGeom>
                <a:blipFill>
                  <a:blip r:embed="rId4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9" name="弧形 208">
              <a:extLst>
                <a:ext uri="{FF2B5EF4-FFF2-40B4-BE49-F238E27FC236}">
                  <a16:creationId xmlns:a16="http://schemas.microsoft.com/office/drawing/2014/main" id="{14624313-3920-4BFD-8E8F-5514A4621554}"/>
                </a:ext>
              </a:extLst>
            </p:cNvPr>
            <p:cNvSpPr/>
            <p:nvPr/>
          </p:nvSpPr>
          <p:spPr>
            <a:xfrm rot="16200000">
              <a:off x="10979972" y="15828656"/>
              <a:ext cx="225108" cy="651319"/>
            </a:xfrm>
            <a:prstGeom prst="arc">
              <a:avLst>
                <a:gd name="adj1" fmla="val 5661660"/>
                <a:gd name="adj2" fmla="val 15949811"/>
              </a:avLst>
            </a:prstGeom>
            <a:ln w="381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30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0" name="文本框 209">
                  <a:extLst>
                    <a:ext uri="{FF2B5EF4-FFF2-40B4-BE49-F238E27FC236}">
                      <a16:creationId xmlns:a16="http://schemas.microsoft.com/office/drawing/2014/main" id="{0DD615EC-76F6-4EDB-B228-B06D6E35D4F6}"/>
                    </a:ext>
                  </a:extLst>
                </p:cNvPr>
                <p:cNvSpPr txBox="1"/>
                <p:nvPr/>
              </p:nvSpPr>
              <p:spPr>
                <a:xfrm>
                  <a:off x="14205802" y="15432869"/>
                  <a:ext cx="438232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CN" sz="36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440" name="文本框 439">
                  <a:extLst>
                    <a:ext uri="{FF2B5EF4-FFF2-40B4-BE49-F238E27FC236}">
                      <a16:creationId xmlns:a16="http://schemas.microsoft.com/office/drawing/2014/main" id="{A1BEE3F4-7A85-4FAE-8FD4-82A2C7DEB2B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205802" y="15432869"/>
                  <a:ext cx="438232" cy="646331"/>
                </a:xfrm>
                <a:prstGeom prst="rect">
                  <a:avLst/>
                </a:prstGeom>
                <a:blipFill>
                  <a:blip r:embed="rId4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1" name="文本框 210">
                  <a:extLst>
                    <a:ext uri="{FF2B5EF4-FFF2-40B4-BE49-F238E27FC236}">
                      <a16:creationId xmlns:a16="http://schemas.microsoft.com/office/drawing/2014/main" id="{93DA7E77-5927-4B3B-92DD-EB323E67D3CC}"/>
                    </a:ext>
                  </a:extLst>
                </p:cNvPr>
                <p:cNvSpPr txBox="1"/>
                <p:nvPr/>
              </p:nvSpPr>
              <p:spPr>
                <a:xfrm>
                  <a:off x="14224858" y="13105644"/>
                  <a:ext cx="400120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441" name="文本框 440">
                  <a:extLst>
                    <a:ext uri="{FF2B5EF4-FFF2-40B4-BE49-F238E27FC236}">
                      <a16:creationId xmlns:a16="http://schemas.microsoft.com/office/drawing/2014/main" id="{53350E8C-AB3E-40BF-9B40-41B5D10736D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224858" y="13105644"/>
                  <a:ext cx="400120" cy="646331"/>
                </a:xfrm>
                <a:prstGeom prst="rect">
                  <a:avLst/>
                </a:prstGeom>
                <a:blipFill>
                  <a:blip r:embed="rId4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2" name="椭圆 211">
              <a:extLst>
                <a:ext uri="{FF2B5EF4-FFF2-40B4-BE49-F238E27FC236}">
                  <a16:creationId xmlns:a16="http://schemas.microsoft.com/office/drawing/2014/main" id="{AA371476-EEEC-4B77-BC31-C68757254A7B}"/>
                </a:ext>
              </a:extLst>
            </p:cNvPr>
            <p:cNvSpPr/>
            <p:nvPr/>
          </p:nvSpPr>
          <p:spPr>
            <a:xfrm>
              <a:off x="8059738" y="9447129"/>
              <a:ext cx="831600" cy="831851"/>
            </a:xfrm>
            <a:prstGeom prst="ellipse">
              <a:avLst/>
            </a:prstGeom>
            <a:solidFill>
              <a:schemeClr val="accent4">
                <a:alpha val="30000"/>
              </a:schemeClr>
            </a:solidFill>
            <a:ln>
              <a:solidFill>
                <a:schemeClr val="accent4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9" name="文本框 248">
                <a:extLst>
                  <a:ext uri="{FF2B5EF4-FFF2-40B4-BE49-F238E27FC236}">
                    <a16:creationId xmlns:a16="http://schemas.microsoft.com/office/drawing/2014/main" id="{C00DB55F-BDF3-48AC-B766-FD63B5A75953}"/>
                  </a:ext>
                </a:extLst>
              </p:cNvPr>
              <p:cNvSpPr txBox="1"/>
              <p:nvPr/>
            </p:nvSpPr>
            <p:spPr>
              <a:xfrm>
                <a:off x="3726991" y="7787621"/>
                <a:ext cx="510330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249" name="文本框 248">
                <a:extLst>
                  <a:ext uri="{FF2B5EF4-FFF2-40B4-BE49-F238E27FC236}">
                    <a16:creationId xmlns:a16="http://schemas.microsoft.com/office/drawing/2014/main" id="{C00DB55F-BDF3-48AC-B766-FD63B5A759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6991" y="7787621"/>
                <a:ext cx="5103305" cy="646331"/>
              </a:xfrm>
              <a:prstGeom prst="rect">
                <a:avLst/>
              </a:prstGeom>
              <a:blipFill>
                <a:blip r:embed="rId5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0" name="文本框 249">
                <a:extLst>
                  <a:ext uri="{FF2B5EF4-FFF2-40B4-BE49-F238E27FC236}">
                    <a16:creationId xmlns:a16="http://schemas.microsoft.com/office/drawing/2014/main" id="{A3E99C1F-8CE5-45ED-85DD-FDC61B05BC74}"/>
                  </a:ext>
                </a:extLst>
              </p:cNvPr>
              <p:cNvSpPr txBox="1"/>
              <p:nvPr/>
            </p:nvSpPr>
            <p:spPr>
              <a:xfrm>
                <a:off x="8432341" y="8810197"/>
                <a:ext cx="7741109" cy="378026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ad>
                        <m:radPr>
                          <m:degHide m:val="on"/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</m:sSub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sub>
                          </m:sSub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33</m:t>
                              </m:r>
                            </m:sub>
                          </m:s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rad>
                    </m:oMath>
                  </m:oMathPara>
                </a14:m>
                <a:endParaRPr lang="en-US" altLang="zh-CN" sz="32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32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ad>
                        <m:radPr>
                          <m:degHide m:val="on"/>
                          <m:ctrlPr>
                            <a:rPr lang="en-US" altLang="zh-CN" sz="32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</m:s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sub>
                          </m:s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33</m:t>
                              </m:r>
                            </m:sub>
                          </m:sSub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rad>
                    </m:oMath>
                  </m:oMathPara>
                </a14:m>
                <a:endParaRPr lang="en-US" altLang="zh-CN" sz="32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CN" sz="32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ad>
                        <m:radPr>
                          <m:degHide m:val="on"/>
                          <m:ctrlPr>
                            <a:rPr lang="en-US" altLang="zh-CN" sz="32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sub>
                          </m:s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</m:s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33</m:t>
                              </m:r>
                            </m:sub>
                          </m:sSub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rad>
                    </m:oMath>
                  </m:oMathPara>
                </a14:m>
                <a:endParaRPr lang="en-US" altLang="zh-CN" sz="32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zh-CN" sz="32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ad>
                        <m:radPr>
                          <m:degHide m:val="on"/>
                          <m:ctrlPr>
                            <a:rPr lang="en-US" altLang="zh-CN" sz="32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33</m:t>
                              </m:r>
                            </m:sub>
                          </m:s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</m:s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sub>
                          </m:sSub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rad>
                    </m:oMath>
                  </m:oMathPara>
                </a14:m>
                <a:endParaRPr lang="en-US" altLang="zh-CN" sz="3200" dirty="0"/>
              </a:p>
            </p:txBody>
          </p:sp>
        </mc:Choice>
        <mc:Fallback xmlns="">
          <p:sp>
            <p:nvSpPr>
              <p:cNvPr id="250" name="文本框 249">
                <a:extLst>
                  <a:ext uri="{FF2B5EF4-FFF2-40B4-BE49-F238E27FC236}">
                    <a16:creationId xmlns:a16="http://schemas.microsoft.com/office/drawing/2014/main" id="{A3E99C1F-8CE5-45ED-85DD-FDC61B05BC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2341" y="8810197"/>
                <a:ext cx="7741109" cy="3780266"/>
              </a:xfrm>
              <a:prstGeom prst="rect">
                <a:avLst/>
              </a:prstGeom>
              <a:blipFill>
                <a:blip r:embed="rId5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箭头: 下 2">
            <a:extLst>
              <a:ext uri="{FF2B5EF4-FFF2-40B4-BE49-F238E27FC236}">
                <a16:creationId xmlns:a16="http://schemas.microsoft.com/office/drawing/2014/main" id="{2570F830-C9DD-40A9-BD06-BF08FF186BD0}"/>
              </a:ext>
            </a:extLst>
          </p:cNvPr>
          <p:cNvSpPr/>
          <p:nvPr/>
        </p:nvSpPr>
        <p:spPr>
          <a:xfrm>
            <a:off x="5962650" y="8518526"/>
            <a:ext cx="400050" cy="552450"/>
          </a:xfrm>
          <a:prstGeom prst="down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3" name="箭头: 下 252">
            <a:extLst>
              <a:ext uri="{FF2B5EF4-FFF2-40B4-BE49-F238E27FC236}">
                <a16:creationId xmlns:a16="http://schemas.microsoft.com/office/drawing/2014/main" id="{08118FDB-C7AE-4C5B-A6FC-1B1392A26343}"/>
              </a:ext>
            </a:extLst>
          </p:cNvPr>
          <p:cNvSpPr/>
          <p:nvPr/>
        </p:nvSpPr>
        <p:spPr>
          <a:xfrm rot="16200000">
            <a:off x="9131300" y="10404476"/>
            <a:ext cx="400050" cy="552450"/>
          </a:xfrm>
          <a:prstGeom prst="down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58182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矩形 165">
            <a:extLst>
              <a:ext uri="{FF2B5EF4-FFF2-40B4-BE49-F238E27FC236}">
                <a16:creationId xmlns:a16="http://schemas.microsoft.com/office/drawing/2014/main" id="{3E3719CD-854A-404D-BF0A-5A1EEDDD84FA}"/>
              </a:ext>
            </a:extLst>
          </p:cNvPr>
          <p:cNvSpPr/>
          <p:nvPr/>
        </p:nvSpPr>
        <p:spPr>
          <a:xfrm>
            <a:off x="1800331" y="15457714"/>
            <a:ext cx="14400000" cy="8853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9" name="矩形 148">
            <a:extLst>
              <a:ext uri="{FF2B5EF4-FFF2-40B4-BE49-F238E27FC236}">
                <a16:creationId xmlns:a16="http://schemas.microsoft.com/office/drawing/2014/main" id="{1BDB2F6B-A1CB-427A-B543-834F0CCCC668}"/>
              </a:ext>
            </a:extLst>
          </p:cNvPr>
          <p:cNvSpPr/>
          <p:nvPr/>
        </p:nvSpPr>
        <p:spPr>
          <a:xfrm>
            <a:off x="2590638" y="7125135"/>
            <a:ext cx="14400000" cy="20865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" name="矩形 136">
            <a:extLst>
              <a:ext uri="{FF2B5EF4-FFF2-40B4-BE49-F238E27FC236}">
                <a16:creationId xmlns:a16="http://schemas.microsoft.com/office/drawing/2014/main" id="{D507B4AB-E61C-49DE-966A-1C5810BF6A52}"/>
              </a:ext>
            </a:extLst>
          </p:cNvPr>
          <p:cNvSpPr/>
          <p:nvPr/>
        </p:nvSpPr>
        <p:spPr>
          <a:xfrm>
            <a:off x="3426161" y="1562098"/>
            <a:ext cx="10800000" cy="45148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2" name="矩形 251">
            <a:extLst>
              <a:ext uri="{FF2B5EF4-FFF2-40B4-BE49-F238E27FC236}">
                <a16:creationId xmlns:a16="http://schemas.microsoft.com/office/drawing/2014/main" id="{0787EC2D-C9C2-4473-BB80-8A1B16A193B9}"/>
              </a:ext>
            </a:extLst>
          </p:cNvPr>
          <p:cNvSpPr/>
          <p:nvPr/>
        </p:nvSpPr>
        <p:spPr>
          <a:xfrm>
            <a:off x="331" y="8964613"/>
            <a:ext cx="18000000" cy="19501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9" name="组合 98">
            <a:extLst>
              <a:ext uri="{FF2B5EF4-FFF2-40B4-BE49-F238E27FC236}">
                <a16:creationId xmlns:a16="http://schemas.microsoft.com/office/drawing/2014/main" id="{93CA7CB3-3C79-4394-B098-BE77A857BABC}"/>
              </a:ext>
            </a:extLst>
          </p:cNvPr>
          <p:cNvGrpSpPr/>
          <p:nvPr/>
        </p:nvGrpSpPr>
        <p:grpSpPr>
          <a:xfrm>
            <a:off x="4767078" y="1954893"/>
            <a:ext cx="3201264" cy="3699510"/>
            <a:chOff x="4989690" y="2162683"/>
            <a:chExt cx="2416883" cy="2793047"/>
          </a:xfrm>
        </p:grpSpPr>
        <p:cxnSp>
          <p:nvCxnSpPr>
            <p:cNvPr id="100" name="直接箭头连接符 99">
              <a:extLst>
                <a:ext uri="{FF2B5EF4-FFF2-40B4-BE49-F238E27FC236}">
                  <a16:creationId xmlns:a16="http://schemas.microsoft.com/office/drawing/2014/main" id="{95A67D3A-9B6C-4897-B9FC-9E06B95C619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22043" y="2162683"/>
              <a:ext cx="0" cy="163915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接箭头连接符 100">
              <a:extLst>
                <a:ext uri="{FF2B5EF4-FFF2-40B4-BE49-F238E27FC236}">
                  <a16:creationId xmlns:a16="http://schemas.microsoft.com/office/drawing/2014/main" id="{BF7DD503-00C8-4529-81A9-0060481044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12518" y="3792312"/>
              <a:ext cx="1594055" cy="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接箭头连接符 101">
              <a:extLst>
                <a:ext uri="{FF2B5EF4-FFF2-40B4-BE49-F238E27FC236}">
                  <a16:creationId xmlns:a16="http://schemas.microsoft.com/office/drawing/2014/main" id="{FCABEE9E-C5AC-401E-B775-0DF3F5035C5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89690" y="3801838"/>
              <a:ext cx="822829" cy="115389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文本框 102">
                <a:extLst>
                  <a:ext uri="{FF2B5EF4-FFF2-40B4-BE49-F238E27FC236}">
                    <a16:creationId xmlns:a16="http://schemas.microsoft.com/office/drawing/2014/main" id="{8572C3D6-8D1B-44CE-9D5A-0203877AFB8E}"/>
                  </a:ext>
                </a:extLst>
              </p:cNvPr>
              <p:cNvSpPr txBox="1"/>
              <p:nvPr/>
            </p:nvSpPr>
            <p:spPr>
              <a:xfrm>
                <a:off x="7258958" y="4091253"/>
                <a:ext cx="108267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103" name="文本框 102">
                <a:extLst>
                  <a:ext uri="{FF2B5EF4-FFF2-40B4-BE49-F238E27FC236}">
                    <a16:creationId xmlns:a16="http://schemas.microsoft.com/office/drawing/2014/main" id="{8572C3D6-8D1B-44CE-9D5A-0203877AFB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8958" y="4091253"/>
                <a:ext cx="1082675" cy="64633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文本框 103">
                <a:extLst>
                  <a:ext uri="{FF2B5EF4-FFF2-40B4-BE49-F238E27FC236}">
                    <a16:creationId xmlns:a16="http://schemas.microsoft.com/office/drawing/2014/main" id="{4A0FAE68-739A-47A6-99D2-A29E069B080F}"/>
                  </a:ext>
                </a:extLst>
              </p:cNvPr>
              <p:cNvSpPr txBox="1"/>
              <p:nvPr/>
            </p:nvSpPr>
            <p:spPr>
              <a:xfrm>
                <a:off x="4641113" y="5244595"/>
                <a:ext cx="108267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104" name="文本框 103">
                <a:extLst>
                  <a:ext uri="{FF2B5EF4-FFF2-40B4-BE49-F238E27FC236}">
                    <a16:creationId xmlns:a16="http://schemas.microsoft.com/office/drawing/2014/main" id="{4A0FAE68-739A-47A6-99D2-A29E069B08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1113" y="5244595"/>
                <a:ext cx="1082675" cy="6463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文本框 104">
                <a:extLst>
                  <a:ext uri="{FF2B5EF4-FFF2-40B4-BE49-F238E27FC236}">
                    <a16:creationId xmlns:a16="http://schemas.microsoft.com/office/drawing/2014/main" id="{18B05ACF-3B8F-4B86-9497-2A39893D9883}"/>
                  </a:ext>
                </a:extLst>
              </p:cNvPr>
              <p:cNvSpPr txBox="1"/>
              <p:nvPr/>
            </p:nvSpPr>
            <p:spPr>
              <a:xfrm>
                <a:off x="5071351" y="1683085"/>
                <a:ext cx="108267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105" name="文本框 104">
                <a:extLst>
                  <a:ext uri="{FF2B5EF4-FFF2-40B4-BE49-F238E27FC236}">
                    <a16:creationId xmlns:a16="http://schemas.microsoft.com/office/drawing/2014/main" id="{18B05ACF-3B8F-4B86-9497-2A39893D98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1351" y="1683085"/>
                <a:ext cx="1082675" cy="646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组合 4">
            <a:extLst>
              <a:ext uri="{FF2B5EF4-FFF2-40B4-BE49-F238E27FC236}">
                <a16:creationId xmlns:a16="http://schemas.microsoft.com/office/drawing/2014/main" id="{11E0C50D-ADFC-4E57-ABA9-9DF7005D539F}"/>
              </a:ext>
            </a:extLst>
          </p:cNvPr>
          <p:cNvGrpSpPr/>
          <p:nvPr/>
        </p:nvGrpSpPr>
        <p:grpSpPr>
          <a:xfrm rot="728104">
            <a:off x="4977378" y="2537430"/>
            <a:ext cx="2069097" cy="1878032"/>
            <a:chOff x="2460193" y="2244331"/>
            <a:chExt cx="2069097" cy="1878032"/>
          </a:xfrm>
        </p:grpSpPr>
        <p:sp>
          <p:nvSpPr>
            <p:cNvPr id="2" name="等腰三角形 1">
              <a:extLst>
                <a:ext uri="{FF2B5EF4-FFF2-40B4-BE49-F238E27FC236}">
                  <a16:creationId xmlns:a16="http://schemas.microsoft.com/office/drawing/2014/main" id="{8ABF784D-871F-4894-AC38-15BD813842FC}"/>
                </a:ext>
              </a:extLst>
            </p:cNvPr>
            <p:cNvSpPr/>
            <p:nvPr/>
          </p:nvSpPr>
          <p:spPr>
            <a:xfrm rot="3140613">
              <a:off x="3189363" y="1892275"/>
              <a:ext cx="610757" cy="2069097"/>
            </a:xfrm>
            <a:custGeom>
              <a:avLst/>
              <a:gdLst>
                <a:gd name="connsiteX0" fmla="*/ 0 w 1001486"/>
                <a:gd name="connsiteY0" fmla="*/ 1727200 h 1727200"/>
                <a:gd name="connsiteX1" fmla="*/ 672478 w 1001486"/>
                <a:gd name="connsiteY1" fmla="*/ 0 h 1727200"/>
                <a:gd name="connsiteX2" fmla="*/ 1001486 w 1001486"/>
                <a:gd name="connsiteY2" fmla="*/ 1727200 h 1727200"/>
                <a:gd name="connsiteX3" fmla="*/ 0 w 1001486"/>
                <a:gd name="connsiteY3" fmla="*/ 1727200 h 1727200"/>
                <a:gd name="connsiteX0" fmla="*/ 0 w 1001486"/>
                <a:gd name="connsiteY0" fmla="*/ 1918990 h 1918990"/>
                <a:gd name="connsiteX1" fmla="*/ 579852 w 1001486"/>
                <a:gd name="connsiteY1" fmla="*/ 0 h 1918990"/>
                <a:gd name="connsiteX2" fmla="*/ 1001486 w 1001486"/>
                <a:gd name="connsiteY2" fmla="*/ 1918990 h 1918990"/>
                <a:gd name="connsiteX3" fmla="*/ 0 w 1001486"/>
                <a:gd name="connsiteY3" fmla="*/ 1918990 h 1918990"/>
                <a:gd name="connsiteX0" fmla="*/ 0 w 789689"/>
                <a:gd name="connsiteY0" fmla="*/ 1918990 h 1918990"/>
                <a:gd name="connsiteX1" fmla="*/ 579852 w 789689"/>
                <a:gd name="connsiteY1" fmla="*/ 0 h 1918990"/>
                <a:gd name="connsiteX2" fmla="*/ 789689 w 789689"/>
                <a:gd name="connsiteY2" fmla="*/ 1803676 h 1918990"/>
                <a:gd name="connsiteX3" fmla="*/ 0 w 789689"/>
                <a:gd name="connsiteY3" fmla="*/ 1918990 h 1918990"/>
                <a:gd name="connsiteX0" fmla="*/ 0 w 610757"/>
                <a:gd name="connsiteY0" fmla="*/ 2069097 h 2069097"/>
                <a:gd name="connsiteX1" fmla="*/ 400920 w 610757"/>
                <a:gd name="connsiteY1" fmla="*/ 0 h 2069097"/>
                <a:gd name="connsiteX2" fmla="*/ 610757 w 610757"/>
                <a:gd name="connsiteY2" fmla="*/ 1803676 h 2069097"/>
                <a:gd name="connsiteX3" fmla="*/ 0 w 610757"/>
                <a:gd name="connsiteY3" fmla="*/ 2069097 h 2069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0757" h="2069097">
                  <a:moveTo>
                    <a:pt x="0" y="2069097"/>
                  </a:moveTo>
                  <a:lnTo>
                    <a:pt x="400920" y="0"/>
                  </a:lnTo>
                  <a:lnTo>
                    <a:pt x="610757" y="1803676"/>
                  </a:lnTo>
                  <a:lnTo>
                    <a:pt x="0" y="2069097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  <a:alpha val="7000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8" name="等腰三角形 107">
              <a:extLst>
                <a:ext uri="{FF2B5EF4-FFF2-40B4-BE49-F238E27FC236}">
                  <a16:creationId xmlns:a16="http://schemas.microsoft.com/office/drawing/2014/main" id="{0DDD5E7F-D4F6-404D-A6CC-653B254F89F5}"/>
                </a:ext>
              </a:extLst>
            </p:cNvPr>
            <p:cNvSpPr/>
            <p:nvPr/>
          </p:nvSpPr>
          <p:spPr>
            <a:xfrm rot="876880">
              <a:off x="3210160" y="2244331"/>
              <a:ext cx="929720" cy="1871745"/>
            </a:xfrm>
            <a:custGeom>
              <a:avLst/>
              <a:gdLst>
                <a:gd name="connsiteX0" fmla="*/ 0 w 1001486"/>
                <a:gd name="connsiteY0" fmla="*/ 1727200 h 1727200"/>
                <a:gd name="connsiteX1" fmla="*/ 672478 w 1001486"/>
                <a:gd name="connsiteY1" fmla="*/ 0 h 1727200"/>
                <a:gd name="connsiteX2" fmla="*/ 1001486 w 1001486"/>
                <a:gd name="connsiteY2" fmla="*/ 1727200 h 1727200"/>
                <a:gd name="connsiteX3" fmla="*/ 0 w 1001486"/>
                <a:gd name="connsiteY3" fmla="*/ 1727200 h 1727200"/>
                <a:gd name="connsiteX0" fmla="*/ 0 w 1001486"/>
                <a:gd name="connsiteY0" fmla="*/ 1934777 h 1934777"/>
                <a:gd name="connsiteX1" fmla="*/ 638039 w 1001486"/>
                <a:gd name="connsiteY1" fmla="*/ 0 h 1934777"/>
                <a:gd name="connsiteX2" fmla="*/ 1001486 w 1001486"/>
                <a:gd name="connsiteY2" fmla="*/ 1934777 h 1934777"/>
                <a:gd name="connsiteX3" fmla="*/ 0 w 1001486"/>
                <a:gd name="connsiteY3" fmla="*/ 1934777 h 1934777"/>
                <a:gd name="connsiteX0" fmla="*/ 0 w 1322626"/>
                <a:gd name="connsiteY0" fmla="*/ 1590323 h 1934777"/>
                <a:gd name="connsiteX1" fmla="*/ 959179 w 1322626"/>
                <a:gd name="connsiteY1" fmla="*/ 0 h 1934777"/>
                <a:gd name="connsiteX2" fmla="*/ 1322626 w 1322626"/>
                <a:gd name="connsiteY2" fmla="*/ 1934777 h 1934777"/>
                <a:gd name="connsiteX3" fmla="*/ 0 w 1322626"/>
                <a:gd name="connsiteY3" fmla="*/ 1590323 h 1934777"/>
                <a:gd name="connsiteX0" fmla="*/ 0 w 959179"/>
                <a:gd name="connsiteY0" fmla="*/ 1590323 h 1928646"/>
                <a:gd name="connsiteX1" fmla="*/ 959179 w 959179"/>
                <a:gd name="connsiteY1" fmla="*/ 0 h 1928646"/>
                <a:gd name="connsiteX2" fmla="*/ 213634 w 959179"/>
                <a:gd name="connsiteY2" fmla="*/ 1928646 h 1928646"/>
                <a:gd name="connsiteX3" fmla="*/ 0 w 959179"/>
                <a:gd name="connsiteY3" fmla="*/ 1590323 h 1928646"/>
                <a:gd name="connsiteX0" fmla="*/ 0 w 984611"/>
                <a:gd name="connsiteY0" fmla="*/ 1473912 h 1812235"/>
                <a:gd name="connsiteX1" fmla="*/ 984611 w 984611"/>
                <a:gd name="connsiteY1" fmla="*/ 0 h 1812235"/>
                <a:gd name="connsiteX2" fmla="*/ 213634 w 984611"/>
                <a:gd name="connsiteY2" fmla="*/ 1812235 h 1812235"/>
                <a:gd name="connsiteX3" fmla="*/ 0 w 984611"/>
                <a:gd name="connsiteY3" fmla="*/ 1473912 h 1812235"/>
                <a:gd name="connsiteX0" fmla="*/ 0 w 927916"/>
                <a:gd name="connsiteY0" fmla="*/ 1540337 h 1878660"/>
                <a:gd name="connsiteX1" fmla="*/ 927916 w 927916"/>
                <a:gd name="connsiteY1" fmla="*/ 0 h 1878660"/>
                <a:gd name="connsiteX2" fmla="*/ 213634 w 927916"/>
                <a:gd name="connsiteY2" fmla="*/ 1878660 h 1878660"/>
                <a:gd name="connsiteX3" fmla="*/ 0 w 927916"/>
                <a:gd name="connsiteY3" fmla="*/ 1540337 h 1878660"/>
                <a:gd name="connsiteX0" fmla="*/ 0 w 934327"/>
                <a:gd name="connsiteY0" fmla="*/ 1534626 h 1872949"/>
                <a:gd name="connsiteX1" fmla="*/ 934327 w 934327"/>
                <a:gd name="connsiteY1" fmla="*/ 0 h 1872949"/>
                <a:gd name="connsiteX2" fmla="*/ 213634 w 934327"/>
                <a:gd name="connsiteY2" fmla="*/ 1872949 h 1872949"/>
                <a:gd name="connsiteX3" fmla="*/ 0 w 934327"/>
                <a:gd name="connsiteY3" fmla="*/ 1534626 h 1872949"/>
                <a:gd name="connsiteX0" fmla="*/ 0 w 926213"/>
                <a:gd name="connsiteY0" fmla="*/ 1537432 h 1875755"/>
                <a:gd name="connsiteX1" fmla="*/ 926213 w 926213"/>
                <a:gd name="connsiteY1" fmla="*/ 0 h 1875755"/>
                <a:gd name="connsiteX2" fmla="*/ 213634 w 926213"/>
                <a:gd name="connsiteY2" fmla="*/ 1875755 h 1875755"/>
                <a:gd name="connsiteX3" fmla="*/ 0 w 926213"/>
                <a:gd name="connsiteY3" fmla="*/ 1537432 h 1875755"/>
                <a:gd name="connsiteX0" fmla="*/ 0 w 926213"/>
                <a:gd name="connsiteY0" fmla="*/ 1537432 h 1875755"/>
                <a:gd name="connsiteX1" fmla="*/ 926213 w 926213"/>
                <a:gd name="connsiteY1" fmla="*/ 0 h 1875755"/>
                <a:gd name="connsiteX2" fmla="*/ 213634 w 926213"/>
                <a:gd name="connsiteY2" fmla="*/ 1875755 h 1875755"/>
                <a:gd name="connsiteX3" fmla="*/ 0 w 926213"/>
                <a:gd name="connsiteY3" fmla="*/ 1537432 h 1875755"/>
                <a:gd name="connsiteX0" fmla="*/ 0 w 926213"/>
                <a:gd name="connsiteY0" fmla="*/ 1537432 h 1875755"/>
                <a:gd name="connsiteX1" fmla="*/ 926213 w 926213"/>
                <a:gd name="connsiteY1" fmla="*/ 0 h 1875755"/>
                <a:gd name="connsiteX2" fmla="*/ 213634 w 926213"/>
                <a:gd name="connsiteY2" fmla="*/ 1875755 h 1875755"/>
                <a:gd name="connsiteX3" fmla="*/ 0 w 926213"/>
                <a:gd name="connsiteY3" fmla="*/ 1537432 h 1875755"/>
                <a:gd name="connsiteX0" fmla="*/ 0 w 926213"/>
                <a:gd name="connsiteY0" fmla="*/ 1537432 h 1875755"/>
                <a:gd name="connsiteX1" fmla="*/ 926213 w 926213"/>
                <a:gd name="connsiteY1" fmla="*/ 0 h 1875755"/>
                <a:gd name="connsiteX2" fmla="*/ 213634 w 926213"/>
                <a:gd name="connsiteY2" fmla="*/ 1875755 h 1875755"/>
                <a:gd name="connsiteX3" fmla="*/ 0 w 926213"/>
                <a:gd name="connsiteY3" fmla="*/ 1537432 h 1875755"/>
                <a:gd name="connsiteX0" fmla="*/ 0 w 934328"/>
                <a:gd name="connsiteY0" fmla="*/ 1534625 h 1872948"/>
                <a:gd name="connsiteX1" fmla="*/ 934328 w 934328"/>
                <a:gd name="connsiteY1" fmla="*/ 0 h 1872948"/>
                <a:gd name="connsiteX2" fmla="*/ 213634 w 934328"/>
                <a:gd name="connsiteY2" fmla="*/ 1872948 h 1872948"/>
                <a:gd name="connsiteX3" fmla="*/ 0 w 934328"/>
                <a:gd name="connsiteY3" fmla="*/ 1534625 h 1872948"/>
                <a:gd name="connsiteX0" fmla="*/ 0 w 926815"/>
                <a:gd name="connsiteY0" fmla="*/ 1535127 h 1873450"/>
                <a:gd name="connsiteX1" fmla="*/ 926815 w 926815"/>
                <a:gd name="connsiteY1" fmla="*/ 0 h 1873450"/>
                <a:gd name="connsiteX2" fmla="*/ 213634 w 926815"/>
                <a:gd name="connsiteY2" fmla="*/ 1873450 h 1873450"/>
                <a:gd name="connsiteX3" fmla="*/ 0 w 926815"/>
                <a:gd name="connsiteY3" fmla="*/ 1535127 h 1873450"/>
                <a:gd name="connsiteX0" fmla="*/ 0 w 929720"/>
                <a:gd name="connsiteY0" fmla="*/ 1533422 h 1871745"/>
                <a:gd name="connsiteX1" fmla="*/ 929720 w 929720"/>
                <a:gd name="connsiteY1" fmla="*/ 0 h 1871745"/>
                <a:gd name="connsiteX2" fmla="*/ 213634 w 929720"/>
                <a:gd name="connsiteY2" fmla="*/ 1871745 h 1871745"/>
                <a:gd name="connsiteX3" fmla="*/ 0 w 929720"/>
                <a:gd name="connsiteY3" fmla="*/ 1533422 h 1871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29720" h="1871745">
                  <a:moveTo>
                    <a:pt x="0" y="1533422"/>
                  </a:moveTo>
                  <a:lnTo>
                    <a:pt x="929720" y="0"/>
                  </a:lnTo>
                  <a:lnTo>
                    <a:pt x="213634" y="1871745"/>
                  </a:lnTo>
                  <a:lnTo>
                    <a:pt x="0" y="1533422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  <a:alpha val="7000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9" name="等腰三角形 108">
              <a:extLst>
                <a:ext uri="{FF2B5EF4-FFF2-40B4-BE49-F238E27FC236}">
                  <a16:creationId xmlns:a16="http://schemas.microsoft.com/office/drawing/2014/main" id="{F07F0D99-B82E-46A0-B52F-460E3602C79A}"/>
                </a:ext>
              </a:extLst>
            </p:cNvPr>
            <p:cNvSpPr/>
            <p:nvPr/>
          </p:nvSpPr>
          <p:spPr>
            <a:xfrm rot="876880">
              <a:off x="3369321" y="2299596"/>
              <a:ext cx="746901" cy="1822767"/>
            </a:xfrm>
            <a:custGeom>
              <a:avLst/>
              <a:gdLst>
                <a:gd name="connsiteX0" fmla="*/ 0 w 1001486"/>
                <a:gd name="connsiteY0" fmla="*/ 1727200 h 1727200"/>
                <a:gd name="connsiteX1" fmla="*/ 672478 w 1001486"/>
                <a:gd name="connsiteY1" fmla="*/ 0 h 1727200"/>
                <a:gd name="connsiteX2" fmla="*/ 1001486 w 1001486"/>
                <a:gd name="connsiteY2" fmla="*/ 1727200 h 1727200"/>
                <a:gd name="connsiteX3" fmla="*/ 0 w 1001486"/>
                <a:gd name="connsiteY3" fmla="*/ 1727200 h 1727200"/>
                <a:gd name="connsiteX0" fmla="*/ 0 w 1371732"/>
                <a:gd name="connsiteY0" fmla="*/ 1553047 h 1727200"/>
                <a:gd name="connsiteX1" fmla="*/ 1042724 w 1371732"/>
                <a:gd name="connsiteY1" fmla="*/ 0 h 1727200"/>
                <a:gd name="connsiteX2" fmla="*/ 1371732 w 1371732"/>
                <a:gd name="connsiteY2" fmla="*/ 1727200 h 1727200"/>
                <a:gd name="connsiteX3" fmla="*/ 0 w 1371732"/>
                <a:gd name="connsiteY3" fmla="*/ 1553047 h 1727200"/>
                <a:gd name="connsiteX0" fmla="*/ 0 w 1371732"/>
                <a:gd name="connsiteY0" fmla="*/ 1910322 h 2084475"/>
                <a:gd name="connsiteX1" fmla="*/ 733007 w 1371732"/>
                <a:gd name="connsiteY1" fmla="*/ 0 h 2084475"/>
                <a:gd name="connsiteX2" fmla="*/ 1371732 w 1371732"/>
                <a:gd name="connsiteY2" fmla="*/ 2084475 h 2084475"/>
                <a:gd name="connsiteX3" fmla="*/ 0 w 1371732"/>
                <a:gd name="connsiteY3" fmla="*/ 1910322 h 2084475"/>
                <a:gd name="connsiteX0" fmla="*/ 0 w 733007"/>
                <a:gd name="connsiteY0" fmla="*/ 1910322 h 1910322"/>
                <a:gd name="connsiteX1" fmla="*/ 733007 w 733007"/>
                <a:gd name="connsiteY1" fmla="*/ 0 h 1910322"/>
                <a:gd name="connsiteX2" fmla="*/ 59834 w 733007"/>
                <a:gd name="connsiteY2" fmla="*/ 1545566 h 1910322"/>
                <a:gd name="connsiteX3" fmla="*/ 0 w 733007"/>
                <a:gd name="connsiteY3" fmla="*/ 1910322 h 1910322"/>
                <a:gd name="connsiteX0" fmla="*/ 0 w 688509"/>
                <a:gd name="connsiteY0" fmla="*/ 1741223 h 1741223"/>
                <a:gd name="connsiteX1" fmla="*/ 688509 w 688509"/>
                <a:gd name="connsiteY1" fmla="*/ 0 h 1741223"/>
                <a:gd name="connsiteX2" fmla="*/ 59834 w 688509"/>
                <a:gd name="connsiteY2" fmla="*/ 1376467 h 1741223"/>
                <a:gd name="connsiteX3" fmla="*/ 0 w 688509"/>
                <a:gd name="connsiteY3" fmla="*/ 1741223 h 1741223"/>
                <a:gd name="connsiteX0" fmla="*/ 0 w 689718"/>
                <a:gd name="connsiteY0" fmla="*/ 1793216 h 1793216"/>
                <a:gd name="connsiteX1" fmla="*/ 689718 w 689718"/>
                <a:gd name="connsiteY1" fmla="*/ 0 h 1793216"/>
                <a:gd name="connsiteX2" fmla="*/ 59834 w 689718"/>
                <a:gd name="connsiteY2" fmla="*/ 1428460 h 1793216"/>
                <a:gd name="connsiteX3" fmla="*/ 0 w 689718"/>
                <a:gd name="connsiteY3" fmla="*/ 1793216 h 1793216"/>
                <a:gd name="connsiteX0" fmla="*/ 0 w 684509"/>
                <a:gd name="connsiteY0" fmla="*/ 1794319 h 1794319"/>
                <a:gd name="connsiteX1" fmla="*/ 684509 w 684509"/>
                <a:gd name="connsiteY1" fmla="*/ 0 h 1794319"/>
                <a:gd name="connsiteX2" fmla="*/ 59834 w 684509"/>
                <a:gd name="connsiteY2" fmla="*/ 1429563 h 1794319"/>
                <a:gd name="connsiteX3" fmla="*/ 0 w 684509"/>
                <a:gd name="connsiteY3" fmla="*/ 1794319 h 1794319"/>
                <a:gd name="connsiteX0" fmla="*/ 0 w 684509"/>
                <a:gd name="connsiteY0" fmla="*/ 1794319 h 1794319"/>
                <a:gd name="connsiteX1" fmla="*/ 684509 w 684509"/>
                <a:gd name="connsiteY1" fmla="*/ 0 h 1794319"/>
                <a:gd name="connsiteX2" fmla="*/ 20453 w 684509"/>
                <a:gd name="connsiteY2" fmla="*/ 1533344 h 1794319"/>
                <a:gd name="connsiteX3" fmla="*/ 0 w 684509"/>
                <a:gd name="connsiteY3" fmla="*/ 1794319 h 1794319"/>
                <a:gd name="connsiteX0" fmla="*/ 55480 w 739989"/>
                <a:gd name="connsiteY0" fmla="*/ 1794319 h 1794319"/>
                <a:gd name="connsiteX1" fmla="*/ 739989 w 739989"/>
                <a:gd name="connsiteY1" fmla="*/ 0 h 1794319"/>
                <a:gd name="connsiteX2" fmla="*/ 0 w 739989"/>
                <a:gd name="connsiteY2" fmla="*/ 1506387 h 1794319"/>
                <a:gd name="connsiteX3" fmla="*/ 55480 w 739989"/>
                <a:gd name="connsiteY3" fmla="*/ 1794319 h 1794319"/>
                <a:gd name="connsiteX0" fmla="*/ 62392 w 746901"/>
                <a:gd name="connsiteY0" fmla="*/ 1794319 h 1794319"/>
                <a:gd name="connsiteX1" fmla="*/ 746901 w 746901"/>
                <a:gd name="connsiteY1" fmla="*/ 0 h 1794319"/>
                <a:gd name="connsiteX2" fmla="*/ 0 w 746901"/>
                <a:gd name="connsiteY2" fmla="*/ 1508190 h 1794319"/>
                <a:gd name="connsiteX3" fmla="*/ 62392 w 746901"/>
                <a:gd name="connsiteY3" fmla="*/ 1794319 h 1794319"/>
                <a:gd name="connsiteX0" fmla="*/ 51769 w 746901"/>
                <a:gd name="connsiteY0" fmla="*/ 1829080 h 1829080"/>
                <a:gd name="connsiteX1" fmla="*/ 746901 w 746901"/>
                <a:gd name="connsiteY1" fmla="*/ 0 h 1829080"/>
                <a:gd name="connsiteX2" fmla="*/ 0 w 746901"/>
                <a:gd name="connsiteY2" fmla="*/ 1508190 h 1829080"/>
                <a:gd name="connsiteX3" fmla="*/ 51769 w 746901"/>
                <a:gd name="connsiteY3" fmla="*/ 1829080 h 1829080"/>
                <a:gd name="connsiteX0" fmla="*/ 58385 w 746901"/>
                <a:gd name="connsiteY0" fmla="*/ 1797824 h 1797824"/>
                <a:gd name="connsiteX1" fmla="*/ 746901 w 746901"/>
                <a:gd name="connsiteY1" fmla="*/ 0 h 1797824"/>
                <a:gd name="connsiteX2" fmla="*/ 0 w 746901"/>
                <a:gd name="connsiteY2" fmla="*/ 1508190 h 1797824"/>
                <a:gd name="connsiteX3" fmla="*/ 58385 w 746901"/>
                <a:gd name="connsiteY3" fmla="*/ 1797824 h 1797824"/>
                <a:gd name="connsiteX0" fmla="*/ 56180 w 746901"/>
                <a:gd name="connsiteY0" fmla="*/ 1808242 h 1808242"/>
                <a:gd name="connsiteX1" fmla="*/ 746901 w 746901"/>
                <a:gd name="connsiteY1" fmla="*/ 0 h 1808242"/>
                <a:gd name="connsiteX2" fmla="*/ 0 w 746901"/>
                <a:gd name="connsiteY2" fmla="*/ 1508190 h 1808242"/>
                <a:gd name="connsiteX3" fmla="*/ 56180 w 746901"/>
                <a:gd name="connsiteY3" fmla="*/ 1808242 h 1808242"/>
                <a:gd name="connsiteX0" fmla="*/ 48263 w 746901"/>
                <a:gd name="connsiteY0" fmla="*/ 1825071 h 1825071"/>
                <a:gd name="connsiteX1" fmla="*/ 746901 w 746901"/>
                <a:gd name="connsiteY1" fmla="*/ 0 h 1825071"/>
                <a:gd name="connsiteX2" fmla="*/ 0 w 746901"/>
                <a:gd name="connsiteY2" fmla="*/ 1508190 h 1825071"/>
                <a:gd name="connsiteX3" fmla="*/ 48263 w 746901"/>
                <a:gd name="connsiteY3" fmla="*/ 1825071 h 1825071"/>
                <a:gd name="connsiteX0" fmla="*/ 47663 w 746901"/>
                <a:gd name="connsiteY0" fmla="*/ 1822767 h 1822767"/>
                <a:gd name="connsiteX1" fmla="*/ 746901 w 746901"/>
                <a:gd name="connsiteY1" fmla="*/ 0 h 1822767"/>
                <a:gd name="connsiteX2" fmla="*/ 0 w 746901"/>
                <a:gd name="connsiteY2" fmla="*/ 1508190 h 1822767"/>
                <a:gd name="connsiteX3" fmla="*/ 47663 w 746901"/>
                <a:gd name="connsiteY3" fmla="*/ 1822767 h 1822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6901" h="1822767">
                  <a:moveTo>
                    <a:pt x="47663" y="1822767"/>
                  </a:moveTo>
                  <a:lnTo>
                    <a:pt x="746901" y="0"/>
                  </a:lnTo>
                  <a:lnTo>
                    <a:pt x="0" y="1508190"/>
                  </a:lnTo>
                  <a:lnTo>
                    <a:pt x="47663" y="1822767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  <a:alpha val="7000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7" name="等腰三角形 106">
              <a:extLst>
                <a:ext uri="{FF2B5EF4-FFF2-40B4-BE49-F238E27FC236}">
                  <a16:creationId xmlns:a16="http://schemas.microsoft.com/office/drawing/2014/main" id="{F44CF45F-6067-4163-A7C3-361E8C8ECC71}"/>
                </a:ext>
              </a:extLst>
            </p:cNvPr>
            <p:cNvSpPr/>
            <p:nvPr/>
          </p:nvSpPr>
          <p:spPr>
            <a:xfrm rot="876880">
              <a:off x="3391361" y="2246116"/>
              <a:ext cx="777452" cy="1778349"/>
            </a:xfrm>
            <a:custGeom>
              <a:avLst/>
              <a:gdLst>
                <a:gd name="connsiteX0" fmla="*/ 0 w 1001486"/>
                <a:gd name="connsiteY0" fmla="*/ 1727200 h 1727200"/>
                <a:gd name="connsiteX1" fmla="*/ 672478 w 1001486"/>
                <a:gd name="connsiteY1" fmla="*/ 0 h 1727200"/>
                <a:gd name="connsiteX2" fmla="*/ 1001486 w 1001486"/>
                <a:gd name="connsiteY2" fmla="*/ 1727200 h 1727200"/>
                <a:gd name="connsiteX3" fmla="*/ 0 w 1001486"/>
                <a:gd name="connsiteY3" fmla="*/ 1727200 h 1727200"/>
                <a:gd name="connsiteX0" fmla="*/ 0 w 1001486"/>
                <a:gd name="connsiteY0" fmla="*/ 1863086 h 1863086"/>
                <a:gd name="connsiteX1" fmla="*/ 287602 w 1001486"/>
                <a:gd name="connsiteY1" fmla="*/ 0 h 1863086"/>
                <a:gd name="connsiteX2" fmla="*/ 1001486 w 1001486"/>
                <a:gd name="connsiteY2" fmla="*/ 1863086 h 1863086"/>
                <a:gd name="connsiteX3" fmla="*/ 0 w 1001486"/>
                <a:gd name="connsiteY3" fmla="*/ 1863086 h 1863086"/>
                <a:gd name="connsiteX0" fmla="*/ 0 w 1401774"/>
                <a:gd name="connsiteY0" fmla="*/ 1573724 h 1863086"/>
                <a:gd name="connsiteX1" fmla="*/ 687890 w 1401774"/>
                <a:gd name="connsiteY1" fmla="*/ 0 h 1863086"/>
                <a:gd name="connsiteX2" fmla="*/ 1401774 w 1401774"/>
                <a:gd name="connsiteY2" fmla="*/ 1863086 h 1863086"/>
                <a:gd name="connsiteX3" fmla="*/ 0 w 1401774"/>
                <a:gd name="connsiteY3" fmla="*/ 1573724 h 1863086"/>
                <a:gd name="connsiteX0" fmla="*/ 0 w 730977"/>
                <a:gd name="connsiteY0" fmla="*/ 1573724 h 1782068"/>
                <a:gd name="connsiteX1" fmla="*/ 687890 w 730977"/>
                <a:gd name="connsiteY1" fmla="*/ 0 h 1782068"/>
                <a:gd name="connsiteX2" fmla="*/ 730977 w 730977"/>
                <a:gd name="connsiteY2" fmla="*/ 1782068 h 1782068"/>
                <a:gd name="connsiteX3" fmla="*/ 0 w 730977"/>
                <a:gd name="connsiteY3" fmla="*/ 1573724 h 1782068"/>
                <a:gd name="connsiteX0" fmla="*/ 0 w 762721"/>
                <a:gd name="connsiteY0" fmla="*/ 1541556 h 1749900"/>
                <a:gd name="connsiteX1" fmla="*/ 762721 w 762721"/>
                <a:gd name="connsiteY1" fmla="*/ 0 h 1749900"/>
                <a:gd name="connsiteX2" fmla="*/ 730977 w 762721"/>
                <a:gd name="connsiteY2" fmla="*/ 1749900 h 1749900"/>
                <a:gd name="connsiteX3" fmla="*/ 0 w 762721"/>
                <a:gd name="connsiteY3" fmla="*/ 1541556 h 1749900"/>
                <a:gd name="connsiteX0" fmla="*/ 0 w 777451"/>
                <a:gd name="connsiteY0" fmla="*/ 1570005 h 1778349"/>
                <a:gd name="connsiteX1" fmla="*/ 777451 w 777451"/>
                <a:gd name="connsiteY1" fmla="*/ 0 h 1778349"/>
                <a:gd name="connsiteX2" fmla="*/ 730977 w 777451"/>
                <a:gd name="connsiteY2" fmla="*/ 1778349 h 1778349"/>
                <a:gd name="connsiteX3" fmla="*/ 0 w 777451"/>
                <a:gd name="connsiteY3" fmla="*/ 1570005 h 1778349"/>
                <a:gd name="connsiteX0" fmla="*/ 0 w 777452"/>
                <a:gd name="connsiteY0" fmla="*/ 1570005 h 1778349"/>
                <a:gd name="connsiteX1" fmla="*/ 777452 w 777452"/>
                <a:gd name="connsiteY1" fmla="*/ 0 h 1778349"/>
                <a:gd name="connsiteX2" fmla="*/ 730977 w 777452"/>
                <a:gd name="connsiteY2" fmla="*/ 1778349 h 1778349"/>
                <a:gd name="connsiteX3" fmla="*/ 0 w 777452"/>
                <a:gd name="connsiteY3" fmla="*/ 1570005 h 1778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7452" h="1778349">
                  <a:moveTo>
                    <a:pt x="0" y="1570005"/>
                  </a:moveTo>
                  <a:lnTo>
                    <a:pt x="777452" y="0"/>
                  </a:lnTo>
                  <a:lnTo>
                    <a:pt x="730977" y="1778349"/>
                  </a:lnTo>
                  <a:lnTo>
                    <a:pt x="0" y="1570005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  <a:alpha val="7000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12" name="直接箭头连接符 111">
            <a:extLst>
              <a:ext uri="{FF2B5EF4-FFF2-40B4-BE49-F238E27FC236}">
                <a16:creationId xmlns:a16="http://schemas.microsoft.com/office/drawing/2014/main" id="{348B7DC6-2448-4868-8AC6-8A9E434B20EC}"/>
              </a:ext>
            </a:extLst>
          </p:cNvPr>
          <p:cNvCxnSpPr>
            <a:cxnSpLocks/>
          </p:cNvCxnSpPr>
          <p:nvPr/>
        </p:nvCxnSpPr>
        <p:spPr>
          <a:xfrm flipV="1">
            <a:off x="6196801" y="2436223"/>
            <a:ext cx="260560" cy="101688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直接箭头连接符 112">
            <a:extLst>
              <a:ext uri="{FF2B5EF4-FFF2-40B4-BE49-F238E27FC236}">
                <a16:creationId xmlns:a16="http://schemas.microsoft.com/office/drawing/2014/main" id="{64CA1194-6CF6-4776-BE76-F18242D1D777}"/>
              </a:ext>
            </a:extLst>
          </p:cNvPr>
          <p:cNvCxnSpPr>
            <a:cxnSpLocks/>
          </p:cNvCxnSpPr>
          <p:nvPr/>
        </p:nvCxnSpPr>
        <p:spPr>
          <a:xfrm flipH="1">
            <a:off x="4976223" y="3463500"/>
            <a:ext cx="1207612" cy="782473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直接箭头连接符 113">
            <a:extLst>
              <a:ext uri="{FF2B5EF4-FFF2-40B4-BE49-F238E27FC236}">
                <a16:creationId xmlns:a16="http://schemas.microsoft.com/office/drawing/2014/main" id="{32F8D954-B111-4FAA-95DB-4BE9FB02EF2D}"/>
              </a:ext>
            </a:extLst>
          </p:cNvPr>
          <p:cNvCxnSpPr>
            <a:cxnSpLocks/>
          </p:cNvCxnSpPr>
          <p:nvPr/>
        </p:nvCxnSpPr>
        <p:spPr>
          <a:xfrm>
            <a:off x="6206239" y="3456141"/>
            <a:ext cx="822622" cy="80412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文本框 128">
                <a:extLst>
                  <a:ext uri="{FF2B5EF4-FFF2-40B4-BE49-F238E27FC236}">
                    <a16:creationId xmlns:a16="http://schemas.microsoft.com/office/drawing/2014/main" id="{6AAEEB79-131E-4158-BE75-82E0AC0B3F4E}"/>
                  </a:ext>
                </a:extLst>
              </p:cNvPr>
              <p:cNvSpPr txBox="1"/>
              <p:nvPr/>
            </p:nvSpPr>
            <p:spPr>
              <a:xfrm>
                <a:off x="4276643" y="3612979"/>
                <a:ext cx="108267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3600" i="1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</m:oMath>
                  </m:oMathPara>
                </a14:m>
                <a:endParaRPr lang="zh-CN" altLang="en-US" sz="36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129" name="文本框 128">
                <a:extLst>
                  <a:ext uri="{FF2B5EF4-FFF2-40B4-BE49-F238E27FC236}">
                    <a16:creationId xmlns:a16="http://schemas.microsoft.com/office/drawing/2014/main" id="{6AAEEB79-131E-4158-BE75-82E0AC0B3F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6643" y="3612979"/>
                <a:ext cx="1082675" cy="6463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文本框 129">
                <a:extLst>
                  <a:ext uri="{FF2B5EF4-FFF2-40B4-BE49-F238E27FC236}">
                    <a16:creationId xmlns:a16="http://schemas.microsoft.com/office/drawing/2014/main" id="{20A38233-843D-45C7-8E62-A4A690D56EC0}"/>
                  </a:ext>
                </a:extLst>
              </p:cNvPr>
              <p:cNvSpPr txBox="1"/>
              <p:nvPr/>
            </p:nvSpPr>
            <p:spPr>
              <a:xfrm>
                <a:off x="6016543" y="1892129"/>
                <a:ext cx="108267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zh-CN" altLang="en-US" sz="36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130" name="文本框 129">
                <a:extLst>
                  <a:ext uri="{FF2B5EF4-FFF2-40B4-BE49-F238E27FC236}">
                    <a16:creationId xmlns:a16="http://schemas.microsoft.com/office/drawing/2014/main" id="{20A38233-843D-45C7-8E62-A4A690D56E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6543" y="1892129"/>
                <a:ext cx="1082675" cy="6463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文本框 130">
                <a:extLst>
                  <a:ext uri="{FF2B5EF4-FFF2-40B4-BE49-F238E27FC236}">
                    <a16:creationId xmlns:a16="http://schemas.microsoft.com/office/drawing/2014/main" id="{E43E82AD-DAA2-4AB6-BBE2-0266E43824DC}"/>
                  </a:ext>
                </a:extLst>
              </p:cNvPr>
              <p:cNvSpPr txBox="1"/>
              <p:nvPr/>
            </p:nvSpPr>
            <p:spPr>
              <a:xfrm>
                <a:off x="6695993" y="3936829"/>
                <a:ext cx="108267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zh-CN" altLang="en-US" sz="36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131" name="文本框 130">
                <a:extLst>
                  <a:ext uri="{FF2B5EF4-FFF2-40B4-BE49-F238E27FC236}">
                    <a16:creationId xmlns:a16="http://schemas.microsoft.com/office/drawing/2014/main" id="{E43E82AD-DAA2-4AB6-BBE2-0266E43824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5993" y="3936829"/>
                <a:ext cx="1082675" cy="6463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9" name="组合 78">
            <a:extLst>
              <a:ext uri="{FF2B5EF4-FFF2-40B4-BE49-F238E27FC236}">
                <a16:creationId xmlns:a16="http://schemas.microsoft.com/office/drawing/2014/main" id="{33F3F141-7D84-4620-802A-F9729D0D4857}"/>
              </a:ext>
            </a:extLst>
          </p:cNvPr>
          <p:cNvGrpSpPr/>
          <p:nvPr/>
        </p:nvGrpSpPr>
        <p:grpSpPr>
          <a:xfrm>
            <a:off x="5546858" y="2166983"/>
            <a:ext cx="1945235" cy="2247992"/>
            <a:chOff x="4989690" y="2162683"/>
            <a:chExt cx="2416883" cy="2793047"/>
          </a:xfrm>
        </p:grpSpPr>
        <p:cxnSp>
          <p:nvCxnSpPr>
            <p:cNvPr id="80" name="直接箭头连接符 79">
              <a:extLst>
                <a:ext uri="{FF2B5EF4-FFF2-40B4-BE49-F238E27FC236}">
                  <a16:creationId xmlns:a16="http://schemas.microsoft.com/office/drawing/2014/main" id="{05DA14DC-1F19-4901-9ABB-7D90341C51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22043" y="2162683"/>
              <a:ext cx="0" cy="1639154"/>
            </a:xfrm>
            <a:prstGeom prst="straightConnector1">
              <a:avLst/>
            </a:prstGeom>
            <a:ln w="38100">
              <a:solidFill>
                <a:schemeClr val="accent5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接箭头连接符 80">
              <a:extLst>
                <a:ext uri="{FF2B5EF4-FFF2-40B4-BE49-F238E27FC236}">
                  <a16:creationId xmlns:a16="http://schemas.microsoft.com/office/drawing/2014/main" id="{10E944AF-0D5D-468F-B489-816662B6988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12518" y="3792312"/>
              <a:ext cx="1594055" cy="1"/>
            </a:xfrm>
            <a:prstGeom prst="straightConnector1">
              <a:avLst/>
            </a:prstGeom>
            <a:ln w="38100">
              <a:solidFill>
                <a:schemeClr val="accent5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接箭头连接符 81">
              <a:extLst>
                <a:ext uri="{FF2B5EF4-FFF2-40B4-BE49-F238E27FC236}">
                  <a16:creationId xmlns:a16="http://schemas.microsoft.com/office/drawing/2014/main" id="{7164CFF8-C42D-455D-9F6C-961846DE72E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89690" y="3801838"/>
              <a:ext cx="822829" cy="1153892"/>
            </a:xfrm>
            <a:prstGeom prst="straightConnector1">
              <a:avLst/>
            </a:prstGeom>
            <a:ln w="38100">
              <a:solidFill>
                <a:schemeClr val="accent5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7" name="组合 86">
            <a:extLst>
              <a:ext uri="{FF2B5EF4-FFF2-40B4-BE49-F238E27FC236}">
                <a16:creationId xmlns:a16="http://schemas.microsoft.com/office/drawing/2014/main" id="{C67F0A65-99D7-49C8-9182-82DF826FDD6C}"/>
              </a:ext>
            </a:extLst>
          </p:cNvPr>
          <p:cNvGrpSpPr/>
          <p:nvPr/>
        </p:nvGrpSpPr>
        <p:grpSpPr>
          <a:xfrm>
            <a:off x="9049134" y="4125323"/>
            <a:ext cx="638608" cy="738001"/>
            <a:chOff x="4989690" y="2162683"/>
            <a:chExt cx="2416883" cy="2793047"/>
          </a:xfrm>
        </p:grpSpPr>
        <p:cxnSp>
          <p:nvCxnSpPr>
            <p:cNvPr id="88" name="直接箭头连接符 87">
              <a:extLst>
                <a:ext uri="{FF2B5EF4-FFF2-40B4-BE49-F238E27FC236}">
                  <a16:creationId xmlns:a16="http://schemas.microsoft.com/office/drawing/2014/main" id="{3B648330-CB3D-40AF-BD96-0C97F8B639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22043" y="2162683"/>
              <a:ext cx="0" cy="1639154"/>
            </a:xfrm>
            <a:prstGeom prst="straightConnector1">
              <a:avLst/>
            </a:prstGeom>
            <a:ln w="38100">
              <a:solidFill>
                <a:schemeClr val="accent5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接箭头连接符 88">
              <a:extLst>
                <a:ext uri="{FF2B5EF4-FFF2-40B4-BE49-F238E27FC236}">
                  <a16:creationId xmlns:a16="http://schemas.microsoft.com/office/drawing/2014/main" id="{55465A26-8829-4F02-A8BE-3F532CFC09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12518" y="3792312"/>
              <a:ext cx="1594055" cy="1"/>
            </a:xfrm>
            <a:prstGeom prst="straightConnector1">
              <a:avLst/>
            </a:prstGeom>
            <a:ln w="38100">
              <a:solidFill>
                <a:schemeClr val="accent5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接箭头连接符 89">
              <a:extLst>
                <a:ext uri="{FF2B5EF4-FFF2-40B4-BE49-F238E27FC236}">
                  <a16:creationId xmlns:a16="http://schemas.microsoft.com/office/drawing/2014/main" id="{3B88D9CB-20B8-4085-A3CA-2B65747E9EB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89690" y="3801838"/>
              <a:ext cx="822829" cy="1153892"/>
            </a:xfrm>
            <a:prstGeom prst="straightConnector1">
              <a:avLst/>
            </a:prstGeom>
            <a:ln w="38100">
              <a:solidFill>
                <a:schemeClr val="accent5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组合 90">
            <a:extLst>
              <a:ext uri="{FF2B5EF4-FFF2-40B4-BE49-F238E27FC236}">
                <a16:creationId xmlns:a16="http://schemas.microsoft.com/office/drawing/2014/main" id="{5AB4E068-A1A7-4075-8A0D-CDA37C0048BE}"/>
              </a:ext>
            </a:extLst>
          </p:cNvPr>
          <p:cNvGrpSpPr/>
          <p:nvPr/>
        </p:nvGrpSpPr>
        <p:grpSpPr>
          <a:xfrm>
            <a:off x="9009822" y="2372723"/>
            <a:ext cx="638608" cy="738001"/>
            <a:chOff x="4989690" y="2162683"/>
            <a:chExt cx="2416883" cy="2793047"/>
          </a:xfrm>
        </p:grpSpPr>
        <p:cxnSp>
          <p:nvCxnSpPr>
            <p:cNvPr id="92" name="直接箭头连接符 91">
              <a:extLst>
                <a:ext uri="{FF2B5EF4-FFF2-40B4-BE49-F238E27FC236}">
                  <a16:creationId xmlns:a16="http://schemas.microsoft.com/office/drawing/2014/main" id="{41805D60-CFD8-4A84-BFC8-7113184693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22043" y="2162683"/>
              <a:ext cx="0" cy="163915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接箭头连接符 92">
              <a:extLst>
                <a:ext uri="{FF2B5EF4-FFF2-40B4-BE49-F238E27FC236}">
                  <a16:creationId xmlns:a16="http://schemas.microsoft.com/office/drawing/2014/main" id="{EB09E609-BECA-4FD0-85F5-C36D1EB321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12518" y="3792312"/>
              <a:ext cx="1594055" cy="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接箭头连接符 93">
              <a:extLst>
                <a:ext uri="{FF2B5EF4-FFF2-40B4-BE49-F238E27FC236}">
                  <a16:creationId xmlns:a16="http://schemas.microsoft.com/office/drawing/2014/main" id="{C6EC9151-9784-44CA-B75E-72B2E94568F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89690" y="3801838"/>
              <a:ext cx="822829" cy="115389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FD826C05-739B-441A-A3EE-594A67E11CE9}"/>
              </a:ext>
            </a:extLst>
          </p:cNvPr>
          <p:cNvGrpSpPr/>
          <p:nvPr/>
        </p:nvGrpSpPr>
        <p:grpSpPr>
          <a:xfrm>
            <a:off x="8978830" y="3302144"/>
            <a:ext cx="710935" cy="631759"/>
            <a:chOff x="9497060" y="2458720"/>
            <a:chExt cx="2052638" cy="1824038"/>
          </a:xfrm>
        </p:grpSpPr>
        <p:cxnSp>
          <p:nvCxnSpPr>
            <p:cNvPr id="95" name="直接箭头连接符 94">
              <a:extLst>
                <a:ext uri="{FF2B5EF4-FFF2-40B4-BE49-F238E27FC236}">
                  <a16:creationId xmlns:a16="http://schemas.microsoft.com/office/drawing/2014/main" id="{3B0136C3-4F7C-4F26-B025-A041D992400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717638" y="2458720"/>
              <a:ext cx="260560" cy="1016880"/>
            </a:xfrm>
            <a:prstGeom prst="straightConnector1">
              <a:avLst/>
            </a:prstGeom>
            <a:ln w="38100">
              <a:solidFill>
                <a:schemeClr val="accent4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接箭头连接符 95">
              <a:extLst>
                <a:ext uri="{FF2B5EF4-FFF2-40B4-BE49-F238E27FC236}">
                  <a16:creationId xmlns:a16="http://schemas.microsoft.com/office/drawing/2014/main" id="{CDB9ACD4-DA55-4C24-8847-FB747C0DB84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497060" y="3485997"/>
              <a:ext cx="1207612" cy="782473"/>
            </a:xfrm>
            <a:prstGeom prst="straightConnector1">
              <a:avLst/>
            </a:prstGeom>
            <a:ln w="38100">
              <a:solidFill>
                <a:schemeClr val="accent4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接箭头连接符 96">
              <a:extLst>
                <a:ext uri="{FF2B5EF4-FFF2-40B4-BE49-F238E27FC236}">
                  <a16:creationId xmlns:a16="http://schemas.microsoft.com/office/drawing/2014/main" id="{4FF4A3A3-63F9-4D1F-8A9A-F1421047A9F7}"/>
                </a:ext>
              </a:extLst>
            </p:cNvPr>
            <p:cNvCxnSpPr>
              <a:cxnSpLocks/>
            </p:cNvCxnSpPr>
            <p:nvPr/>
          </p:nvCxnSpPr>
          <p:spPr>
            <a:xfrm>
              <a:off x="10727076" y="3478638"/>
              <a:ext cx="822622" cy="804120"/>
            </a:xfrm>
            <a:prstGeom prst="straightConnector1">
              <a:avLst/>
            </a:prstGeom>
            <a:ln w="38100">
              <a:solidFill>
                <a:schemeClr val="accent4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文本框 5">
            <a:extLst>
              <a:ext uri="{FF2B5EF4-FFF2-40B4-BE49-F238E27FC236}">
                <a16:creationId xmlns:a16="http://schemas.microsoft.com/office/drawing/2014/main" id="{4570CF3A-FA55-403B-9B07-F5E7F161841F}"/>
              </a:ext>
            </a:extLst>
          </p:cNvPr>
          <p:cNvSpPr txBox="1"/>
          <p:nvPr/>
        </p:nvSpPr>
        <p:spPr>
          <a:xfrm>
            <a:off x="9841411" y="4233457"/>
            <a:ext cx="411316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直立空间（</a:t>
            </a:r>
            <a:r>
              <a:rPr lang="en-US" altLang="zh-CN" sz="30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Upright</a:t>
            </a:r>
            <a:r>
              <a:rPr lang="zh-CN" altLang="en-US" sz="30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）</a:t>
            </a:r>
          </a:p>
        </p:txBody>
      </p:sp>
      <p:sp>
        <p:nvSpPr>
          <p:cNvPr id="115" name="文本框 114">
            <a:extLst>
              <a:ext uri="{FF2B5EF4-FFF2-40B4-BE49-F238E27FC236}">
                <a16:creationId xmlns:a16="http://schemas.microsoft.com/office/drawing/2014/main" id="{332698AF-5B0D-4637-9E44-A54BF1FB3BC9}"/>
              </a:ext>
            </a:extLst>
          </p:cNvPr>
          <p:cNvSpPr txBox="1"/>
          <p:nvPr/>
        </p:nvSpPr>
        <p:spPr>
          <a:xfrm>
            <a:off x="9841411" y="3319057"/>
            <a:ext cx="342736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物体空间（</a:t>
            </a:r>
            <a:r>
              <a:rPr lang="en-US" altLang="zh-CN" sz="30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Object</a:t>
            </a:r>
            <a:r>
              <a:rPr lang="zh-CN" altLang="en-US" sz="30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）</a:t>
            </a:r>
          </a:p>
        </p:txBody>
      </p:sp>
      <p:sp>
        <p:nvSpPr>
          <p:cNvPr id="116" name="文本框 115">
            <a:extLst>
              <a:ext uri="{FF2B5EF4-FFF2-40B4-BE49-F238E27FC236}">
                <a16:creationId xmlns:a16="http://schemas.microsoft.com/office/drawing/2014/main" id="{FD7449CC-4B95-44C2-9604-36B477956E25}"/>
              </a:ext>
            </a:extLst>
          </p:cNvPr>
          <p:cNvSpPr txBox="1"/>
          <p:nvPr/>
        </p:nvSpPr>
        <p:spPr>
          <a:xfrm>
            <a:off x="9841411" y="2404657"/>
            <a:ext cx="34749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世界空间（</a:t>
            </a:r>
            <a:r>
              <a:rPr lang="en-US" altLang="zh-CN" sz="30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World</a:t>
            </a:r>
            <a:r>
              <a:rPr lang="zh-CN" altLang="en-US" sz="30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）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5" name="文本框 444">
                <a:extLst>
                  <a:ext uri="{FF2B5EF4-FFF2-40B4-BE49-F238E27FC236}">
                    <a16:creationId xmlns:a16="http://schemas.microsoft.com/office/drawing/2014/main" id="{850E8DBC-4DA8-4963-B53A-3E524A81A5E2}"/>
                  </a:ext>
                </a:extLst>
              </p:cNvPr>
              <p:cNvSpPr txBox="1"/>
              <p:nvPr/>
            </p:nvSpPr>
            <p:spPr>
              <a:xfrm>
                <a:off x="219715" y="9159849"/>
                <a:ext cx="17561232" cy="155965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𝑢𝑝𝑟𝑖𝑔h𝑡</m:t>
                          </m:r>
                        </m:sub>
                      </m:sSub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d>
                        <m:d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d>
                        <m:d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d>
                        <m:d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𝑜𝑠𝑟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𝑐𝑜𝑠h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𝑠𝑖𝑛𝑟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𝑠𝑖𝑛𝑝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𝑠𝑖𝑛h</m:t>
                                </m:r>
                              </m:e>
                              <m:e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𝑠𝑖𝑛𝑟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𝑐𝑜𝑠𝑝</m:t>
                                </m:r>
                              </m:e>
                              <m:e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𝑐𝑜𝑠𝑟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𝑠𝑖𝑛h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𝑠𝑖𝑛𝑟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𝑠𝑖𝑛𝑝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𝑐𝑜𝑠h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𝑠𝑖𝑛𝑟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𝑐𝑜𝑠h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𝑐𝑜𝑠𝑟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𝑠𝑖𝑛𝑝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𝑠𝑖𝑛h</m:t>
                                </m:r>
                              </m:e>
                              <m:e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𝑐𝑜𝑠𝑟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𝑐𝑜𝑠𝑝</m:t>
                                </m:r>
                              </m:e>
                              <m:e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𝑠𝑖𝑛𝑟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𝑠𝑖𝑛h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𝑐𝑜𝑠𝑟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𝑠𝑖𝑛𝑝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𝑐𝑜𝑠h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𝑐𝑜𝑠𝑝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𝑠𝑖𝑛h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3000" b="0" i="0" smtClean="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⁡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e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𝑐𝑜𝑠𝑝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𝑐𝑜𝑠h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445" name="文本框 444">
                <a:extLst>
                  <a:ext uri="{FF2B5EF4-FFF2-40B4-BE49-F238E27FC236}">
                    <a16:creationId xmlns:a16="http://schemas.microsoft.com/office/drawing/2014/main" id="{850E8DBC-4DA8-4963-B53A-3E524A81A5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715" y="9159849"/>
                <a:ext cx="17561232" cy="155965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8" name="文本框 447">
                <a:extLst>
                  <a:ext uri="{FF2B5EF4-FFF2-40B4-BE49-F238E27FC236}">
                    <a16:creationId xmlns:a16="http://schemas.microsoft.com/office/drawing/2014/main" id="{FD5CC0CE-3C33-4427-A80A-58F50ACC4DFF}"/>
                  </a:ext>
                </a:extLst>
              </p:cNvPr>
              <p:cNvSpPr txBox="1"/>
              <p:nvPr/>
            </p:nvSpPr>
            <p:spPr>
              <a:xfrm>
                <a:off x="2236255" y="13230333"/>
                <a:ext cx="5456317" cy="5911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𝑜𝑏𝑗𝑒𝑐𝑡</m:t>
                          </m:r>
                        </m:sub>
                      </m:sSub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d>
                        <m:d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d>
                        <m:d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448" name="文本框 447">
                <a:extLst>
                  <a:ext uri="{FF2B5EF4-FFF2-40B4-BE49-F238E27FC236}">
                    <a16:creationId xmlns:a16="http://schemas.microsoft.com/office/drawing/2014/main" id="{FD5CC0CE-3C33-4427-A80A-58F50ACC4D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6255" y="13230333"/>
                <a:ext cx="5456317" cy="59112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0" name="文本框 449">
                <a:extLst>
                  <a:ext uri="{FF2B5EF4-FFF2-40B4-BE49-F238E27FC236}">
                    <a16:creationId xmlns:a16="http://schemas.microsoft.com/office/drawing/2014/main" id="{E85F85CF-1211-4712-B2FC-C2E0197AFA1D}"/>
                  </a:ext>
                </a:extLst>
              </p:cNvPr>
              <p:cNvSpPr txBox="1"/>
              <p:nvPr/>
            </p:nvSpPr>
            <p:spPr>
              <a:xfrm>
                <a:off x="3889827" y="10945753"/>
                <a:ext cx="738664" cy="646331"/>
              </a:xfrm>
              <a:prstGeom prst="rect">
                <a:avLst/>
              </a:prstGeom>
              <a:noFill/>
            </p:spPr>
            <p:txBody>
              <a:bodyPr vert="vert270"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i="1" dirty="0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450" name="文本框 449">
                <a:extLst>
                  <a:ext uri="{FF2B5EF4-FFF2-40B4-BE49-F238E27FC236}">
                    <a16:creationId xmlns:a16="http://schemas.microsoft.com/office/drawing/2014/main" id="{E85F85CF-1211-4712-B2FC-C2E0197AFA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9827" y="10945753"/>
                <a:ext cx="738664" cy="64633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1" name="文本框 450">
                <a:extLst>
                  <a:ext uri="{FF2B5EF4-FFF2-40B4-BE49-F238E27FC236}">
                    <a16:creationId xmlns:a16="http://schemas.microsoft.com/office/drawing/2014/main" id="{C39EC5A0-7EAC-4984-9C95-EB2D3E054761}"/>
                  </a:ext>
                </a:extLst>
              </p:cNvPr>
              <p:cNvSpPr txBox="1"/>
              <p:nvPr/>
            </p:nvSpPr>
            <p:spPr>
              <a:xfrm>
                <a:off x="4432752" y="10945753"/>
                <a:ext cx="1529898" cy="646331"/>
              </a:xfrm>
              <a:prstGeom prst="rect">
                <a:avLst/>
              </a:prstGeom>
              <a:noFill/>
            </p:spPr>
            <p:txBody>
              <a:bodyPr vert="horz"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dirty="0" smtClean="0">
                          <a:latin typeface="Cambria Math" panose="02040503050406030204" pitchFamily="18" charset="0"/>
                        </a:rPr>
                        <m:t>𝑤h𝑦</m:t>
                      </m:r>
                      <m:r>
                        <a:rPr lang="en-US" altLang="zh-CN" sz="3600" b="0" i="1" dirty="0" smtClean="0">
                          <a:latin typeface="Cambria Math" panose="02040503050406030204" pitchFamily="18" charset="0"/>
                        </a:rPr>
                        <m:t>?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451" name="文本框 450">
                <a:extLst>
                  <a:ext uri="{FF2B5EF4-FFF2-40B4-BE49-F238E27FC236}">
                    <a16:creationId xmlns:a16="http://schemas.microsoft.com/office/drawing/2014/main" id="{C39EC5A0-7EAC-4984-9C95-EB2D3E0547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2752" y="10945753"/>
                <a:ext cx="1529898" cy="64633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0" name="文本框 149">
                <a:extLst>
                  <a:ext uri="{FF2B5EF4-FFF2-40B4-BE49-F238E27FC236}">
                    <a16:creationId xmlns:a16="http://schemas.microsoft.com/office/drawing/2014/main" id="{D62E1D22-1EA0-45FD-868D-BFFCBDEE5196}"/>
                  </a:ext>
                </a:extLst>
              </p:cNvPr>
              <p:cNvSpPr txBox="1"/>
              <p:nvPr/>
            </p:nvSpPr>
            <p:spPr>
              <a:xfrm>
                <a:off x="8145763" y="12308281"/>
                <a:ext cx="4017209" cy="6072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d>
                        <m:d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d>
                        <m:d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sSubSup>
                        <m:sSubSup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150" name="文本框 149">
                <a:extLst>
                  <a:ext uri="{FF2B5EF4-FFF2-40B4-BE49-F238E27FC236}">
                    <a16:creationId xmlns:a16="http://schemas.microsoft.com/office/drawing/2014/main" id="{D62E1D22-1EA0-45FD-868D-BFFCBDEE51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5763" y="12308281"/>
                <a:ext cx="4017209" cy="60721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1" name="文本框 150">
                <a:extLst>
                  <a:ext uri="{FF2B5EF4-FFF2-40B4-BE49-F238E27FC236}">
                    <a16:creationId xmlns:a16="http://schemas.microsoft.com/office/drawing/2014/main" id="{04602C32-9294-4BDF-83C0-2419A7BF750E}"/>
                  </a:ext>
                </a:extLst>
              </p:cNvPr>
              <p:cNvSpPr txBox="1"/>
              <p:nvPr/>
            </p:nvSpPr>
            <p:spPr>
              <a:xfrm>
                <a:off x="8145763" y="13222681"/>
                <a:ext cx="4017209" cy="6072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d>
                        <m:d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d>
                        <m:d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sSubSup>
                        <m:sSubSup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151" name="文本框 150">
                <a:extLst>
                  <a:ext uri="{FF2B5EF4-FFF2-40B4-BE49-F238E27FC236}">
                    <a16:creationId xmlns:a16="http://schemas.microsoft.com/office/drawing/2014/main" id="{04602C32-9294-4BDF-83C0-2419A7BF7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5763" y="13222681"/>
                <a:ext cx="4017209" cy="60721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文本框 151">
                <a:extLst>
                  <a:ext uri="{FF2B5EF4-FFF2-40B4-BE49-F238E27FC236}">
                    <a16:creationId xmlns:a16="http://schemas.microsoft.com/office/drawing/2014/main" id="{4C8F7AD7-5303-436D-800D-57F01D596BBD}"/>
                  </a:ext>
                </a:extLst>
              </p:cNvPr>
              <p:cNvSpPr txBox="1"/>
              <p:nvPr/>
            </p:nvSpPr>
            <p:spPr>
              <a:xfrm>
                <a:off x="8145763" y="14137081"/>
                <a:ext cx="4017209" cy="5633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d>
                        <m:d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d>
                        <m:d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sSubSup>
                        <m:sSubSup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152" name="文本框 151">
                <a:extLst>
                  <a:ext uri="{FF2B5EF4-FFF2-40B4-BE49-F238E27FC236}">
                    <a16:creationId xmlns:a16="http://schemas.microsoft.com/office/drawing/2014/main" id="{4C8F7AD7-5303-436D-800D-57F01D596B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5763" y="14137081"/>
                <a:ext cx="4017209" cy="563359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文本框 152">
                <a:extLst>
                  <a:ext uri="{FF2B5EF4-FFF2-40B4-BE49-F238E27FC236}">
                    <a16:creationId xmlns:a16="http://schemas.microsoft.com/office/drawing/2014/main" id="{13B0F19D-DA2D-416C-84E5-28909E457B56}"/>
                  </a:ext>
                </a:extLst>
              </p:cNvPr>
              <p:cNvSpPr txBox="1"/>
              <p:nvPr/>
            </p:nvSpPr>
            <p:spPr>
              <a:xfrm>
                <a:off x="12036688" y="12308281"/>
                <a:ext cx="2956569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153" name="文本框 152">
                <a:extLst>
                  <a:ext uri="{FF2B5EF4-FFF2-40B4-BE49-F238E27FC236}">
                    <a16:creationId xmlns:a16="http://schemas.microsoft.com/office/drawing/2014/main" id="{13B0F19D-DA2D-416C-84E5-28909E457B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36688" y="12308281"/>
                <a:ext cx="2956569" cy="553998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文本框 153">
                <a:extLst>
                  <a:ext uri="{FF2B5EF4-FFF2-40B4-BE49-F238E27FC236}">
                    <a16:creationId xmlns:a16="http://schemas.microsoft.com/office/drawing/2014/main" id="{98346FAD-BACA-440B-88A4-4FFF213CC4F1}"/>
                  </a:ext>
                </a:extLst>
              </p:cNvPr>
              <p:cNvSpPr txBox="1"/>
              <p:nvPr/>
            </p:nvSpPr>
            <p:spPr>
              <a:xfrm>
                <a:off x="12530174" y="13181777"/>
                <a:ext cx="2956569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)</m:t>
                      </m:r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154" name="文本框 153">
                <a:extLst>
                  <a:ext uri="{FF2B5EF4-FFF2-40B4-BE49-F238E27FC236}">
                    <a16:creationId xmlns:a16="http://schemas.microsoft.com/office/drawing/2014/main" id="{98346FAD-BACA-440B-88A4-4FFF213CC4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30174" y="13181777"/>
                <a:ext cx="2956569" cy="553998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文本框 154">
                <a:extLst>
                  <a:ext uri="{FF2B5EF4-FFF2-40B4-BE49-F238E27FC236}">
                    <a16:creationId xmlns:a16="http://schemas.microsoft.com/office/drawing/2014/main" id="{03403EB4-3628-412D-9051-B49FF03B111C}"/>
                  </a:ext>
                </a:extLst>
              </p:cNvPr>
              <p:cNvSpPr txBox="1"/>
              <p:nvPr/>
            </p:nvSpPr>
            <p:spPr>
              <a:xfrm>
                <a:off x="12530174" y="14055272"/>
                <a:ext cx="2956569" cy="5895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)</m:t>
                      </m:r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155" name="文本框 154">
                <a:extLst>
                  <a:ext uri="{FF2B5EF4-FFF2-40B4-BE49-F238E27FC236}">
                    <a16:creationId xmlns:a16="http://schemas.microsoft.com/office/drawing/2014/main" id="{03403EB4-3628-412D-9051-B49FF03B11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30174" y="14055272"/>
                <a:ext cx="2956569" cy="58958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EE0EB3D9-DB23-46DF-A058-E22B4FE60613}"/>
              </a:ext>
            </a:extLst>
          </p:cNvPr>
          <p:cNvCxnSpPr/>
          <p:nvPr/>
        </p:nvCxnSpPr>
        <p:spPr>
          <a:xfrm flipH="1">
            <a:off x="11858172" y="12598400"/>
            <a:ext cx="856343" cy="0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直接箭头连接符 157">
            <a:extLst>
              <a:ext uri="{FF2B5EF4-FFF2-40B4-BE49-F238E27FC236}">
                <a16:creationId xmlns:a16="http://schemas.microsoft.com/office/drawing/2014/main" id="{13A948F8-45C2-4FC6-B5D9-6D442BDE3169}"/>
              </a:ext>
            </a:extLst>
          </p:cNvPr>
          <p:cNvCxnSpPr/>
          <p:nvPr/>
        </p:nvCxnSpPr>
        <p:spPr>
          <a:xfrm flipH="1">
            <a:off x="11858172" y="13505180"/>
            <a:ext cx="856343" cy="0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直接箭头连接符 158">
            <a:extLst>
              <a:ext uri="{FF2B5EF4-FFF2-40B4-BE49-F238E27FC236}">
                <a16:creationId xmlns:a16="http://schemas.microsoft.com/office/drawing/2014/main" id="{B9AF9FA9-42C4-42DB-84A2-4D362A8CE1E0}"/>
              </a:ext>
            </a:extLst>
          </p:cNvPr>
          <p:cNvCxnSpPr/>
          <p:nvPr/>
        </p:nvCxnSpPr>
        <p:spPr>
          <a:xfrm flipH="1">
            <a:off x="11858172" y="14381480"/>
            <a:ext cx="856343" cy="0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直接箭头连接符 159">
            <a:extLst>
              <a:ext uri="{FF2B5EF4-FFF2-40B4-BE49-F238E27FC236}">
                <a16:creationId xmlns:a16="http://schemas.microsoft.com/office/drawing/2014/main" id="{1AB1F0BD-F963-4FDA-888D-DB16E8B277F6}"/>
              </a:ext>
            </a:extLst>
          </p:cNvPr>
          <p:cNvCxnSpPr>
            <a:cxnSpLocks/>
          </p:cNvCxnSpPr>
          <p:nvPr/>
        </p:nvCxnSpPr>
        <p:spPr>
          <a:xfrm>
            <a:off x="11921309" y="12748260"/>
            <a:ext cx="777240" cy="624840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直接箭头连接符 162">
            <a:extLst>
              <a:ext uri="{FF2B5EF4-FFF2-40B4-BE49-F238E27FC236}">
                <a16:creationId xmlns:a16="http://schemas.microsoft.com/office/drawing/2014/main" id="{55A42336-264C-4FC4-BA7A-FCE2567D2B66}"/>
              </a:ext>
            </a:extLst>
          </p:cNvPr>
          <p:cNvCxnSpPr>
            <a:cxnSpLocks/>
          </p:cNvCxnSpPr>
          <p:nvPr/>
        </p:nvCxnSpPr>
        <p:spPr>
          <a:xfrm>
            <a:off x="11921309" y="13624560"/>
            <a:ext cx="777240" cy="624840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5" name="文本框 164">
                <a:extLst>
                  <a:ext uri="{FF2B5EF4-FFF2-40B4-BE49-F238E27FC236}">
                    <a16:creationId xmlns:a16="http://schemas.microsoft.com/office/drawing/2014/main" id="{64F3D2E4-76AA-4E5C-8560-E347CABDD0D5}"/>
                  </a:ext>
                </a:extLst>
              </p:cNvPr>
              <p:cNvSpPr txBox="1"/>
              <p:nvPr/>
            </p:nvSpPr>
            <p:spPr>
              <a:xfrm>
                <a:off x="4595773" y="15604838"/>
                <a:ext cx="8809116" cy="5911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  <m:t>𝑜𝑏𝑗𝑒𝑐𝑡</m:t>
                        </m:r>
                      </m:sub>
                    </m:sSub>
                    <m:r>
                      <a:rPr lang="en-US" altLang="zh-CN" sz="3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d>
                      <m:dPr>
                        <m:ctrlP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sSub>
                      <m:sSubPr>
                        <m:ctrlP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  <m:sSub>
                      <m:sSubPr>
                        <m:ctrlP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d>
                      <m:dPr>
                        <m:ctrlP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  <m:r>
                      <a:rPr lang="en-US" altLang="zh-CN" sz="3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3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0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sz="3000" i="1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d>
                      <m:dPr>
                        <m:ctrlPr>
                          <a:rPr lang="en-US" altLang="zh-CN" sz="3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30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  <m:sSub>
                      <m:sSubPr>
                        <m:ctrlPr>
                          <a:rPr lang="en-US" altLang="zh-CN" sz="3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0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sz="3000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d>
                      <m:dPr>
                        <m:ctrlPr>
                          <a:rPr lang="en-US" altLang="zh-CN" sz="3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30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</m:oMath>
                </a14:m>
                <a:r>
                  <a:rPr lang="en-US" altLang="zh-CN" sz="3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0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sz="3000" i="1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d>
                      <m:dPr>
                        <m:ctrlPr>
                          <a:rPr lang="en-US" altLang="zh-CN" sz="3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30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</m:oMath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165" name="文本框 164">
                <a:extLst>
                  <a:ext uri="{FF2B5EF4-FFF2-40B4-BE49-F238E27FC236}">
                    <a16:creationId xmlns:a16="http://schemas.microsoft.com/office/drawing/2014/main" id="{64F3D2E4-76AA-4E5C-8560-E347CABDD0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5773" y="15604838"/>
                <a:ext cx="8809116" cy="591124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文本框 58">
                <a:extLst>
                  <a:ext uri="{FF2B5EF4-FFF2-40B4-BE49-F238E27FC236}">
                    <a16:creationId xmlns:a16="http://schemas.microsoft.com/office/drawing/2014/main" id="{524EF500-9EC3-4C2C-8FEA-86BE042D3686}"/>
                  </a:ext>
                </a:extLst>
              </p:cNvPr>
              <p:cNvSpPr txBox="1"/>
              <p:nvPr/>
            </p:nvSpPr>
            <p:spPr>
              <a:xfrm>
                <a:off x="3701422" y="7370862"/>
                <a:ext cx="12178433" cy="15951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altLang="zh-CN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altLang="zh-CN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  <m:r>
                        <a:rPr lang="en-US" altLang="zh-CN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1−2</m:t>
                                </m:r>
                                <m:sSup>
                                  <m:sSupPr>
                                    <m:ctrlP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  <m:sSup>
                                  <m:sSupPr>
                                    <m:ctrlP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p>
                                    <m: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𝑥𝑦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𝑤𝑧</m:t>
                                </m:r>
                              </m:e>
                              <m:e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𝑥𝑧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+2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𝑤𝑦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𝑥𝑦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+2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𝑤𝑧</m:t>
                                </m:r>
                              </m:e>
                              <m:e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1−2</m:t>
                                </m:r>
                                <m:sSup>
                                  <m:sSupPr>
                                    <m:ctrlP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  <m:sSup>
                                  <m:sSupPr>
                                    <m:ctrlP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p>
                                    <m: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𝑦𝑧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𝑤𝑥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𝑥𝑦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𝑤𝑦</m:t>
                                </m:r>
                              </m:e>
                              <m:e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𝑦𝑧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+2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𝑤𝑥</m:t>
                                </m:r>
                              </m:e>
                              <m:e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1−2</m:t>
                                </m:r>
                                <m:sSup>
                                  <m:sSupPr>
                                    <m:ctrlP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  <m:sSup>
                                  <m:sSupPr>
                                    <m:ctrlP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59" name="文本框 58">
                <a:extLst>
                  <a:ext uri="{FF2B5EF4-FFF2-40B4-BE49-F238E27FC236}">
                    <a16:creationId xmlns:a16="http://schemas.microsoft.com/office/drawing/2014/main" id="{524EF500-9EC3-4C2C-8FEA-86BE042D36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1422" y="7370862"/>
                <a:ext cx="12178433" cy="1595117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64473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矩形 132">
            <a:extLst>
              <a:ext uri="{FF2B5EF4-FFF2-40B4-BE49-F238E27FC236}">
                <a16:creationId xmlns:a16="http://schemas.microsoft.com/office/drawing/2014/main" id="{40454D78-B947-4CBA-97C1-63EDF408C7D9}"/>
              </a:ext>
            </a:extLst>
          </p:cNvPr>
          <p:cNvSpPr/>
          <p:nvPr/>
        </p:nvSpPr>
        <p:spPr>
          <a:xfrm>
            <a:off x="331" y="6019800"/>
            <a:ext cx="18000000" cy="91249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" name="矩形 136">
            <a:extLst>
              <a:ext uri="{FF2B5EF4-FFF2-40B4-BE49-F238E27FC236}">
                <a16:creationId xmlns:a16="http://schemas.microsoft.com/office/drawing/2014/main" id="{D507B4AB-E61C-49DE-966A-1C5810BF6A52}"/>
              </a:ext>
            </a:extLst>
          </p:cNvPr>
          <p:cNvSpPr/>
          <p:nvPr/>
        </p:nvSpPr>
        <p:spPr>
          <a:xfrm>
            <a:off x="3426161" y="1562098"/>
            <a:ext cx="10800000" cy="45148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9" name="组合 98">
            <a:extLst>
              <a:ext uri="{FF2B5EF4-FFF2-40B4-BE49-F238E27FC236}">
                <a16:creationId xmlns:a16="http://schemas.microsoft.com/office/drawing/2014/main" id="{93CA7CB3-3C79-4394-B098-BE77A857BABC}"/>
              </a:ext>
            </a:extLst>
          </p:cNvPr>
          <p:cNvGrpSpPr/>
          <p:nvPr/>
        </p:nvGrpSpPr>
        <p:grpSpPr>
          <a:xfrm>
            <a:off x="4767078" y="1954893"/>
            <a:ext cx="3201264" cy="3699510"/>
            <a:chOff x="4989690" y="2162683"/>
            <a:chExt cx="2416883" cy="2793047"/>
          </a:xfrm>
        </p:grpSpPr>
        <p:cxnSp>
          <p:nvCxnSpPr>
            <p:cNvPr id="100" name="直接箭头连接符 99">
              <a:extLst>
                <a:ext uri="{FF2B5EF4-FFF2-40B4-BE49-F238E27FC236}">
                  <a16:creationId xmlns:a16="http://schemas.microsoft.com/office/drawing/2014/main" id="{95A67D3A-9B6C-4897-B9FC-9E06B95C619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22043" y="2162683"/>
              <a:ext cx="0" cy="163915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接箭头连接符 100">
              <a:extLst>
                <a:ext uri="{FF2B5EF4-FFF2-40B4-BE49-F238E27FC236}">
                  <a16:creationId xmlns:a16="http://schemas.microsoft.com/office/drawing/2014/main" id="{BF7DD503-00C8-4529-81A9-0060481044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12518" y="3792312"/>
              <a:ext cx="1594055" cy="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接箭头连接符 101">
              <a:extLst>
                <a:ext uri="{FF2B5EF4-FFF2-40B4-BE49-F238E27FC236}">
                  <a16:creationId xmlns:a16="http://schemas.microsoft.com/office/drawing/2014/main" id="{FCABEE9E-C5AC-401E-B775-0DF3F5035C5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89690" y="3801838"/>
              <a:ext cx="822829" cy="115389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文本框 102">
                <a:extLst>
                  <a:ext uri="{FF2B5EF4-FFF2-40B4-BE49-F238E27FC236}">
                    <a16:creationId xmlns:a16="http://schemas.microsoft.com/office/drawing/2014/main" id="{8572C3D6-8D1B-44CE-9D5A-0203877AFB8E}"/>
                  </a:ext>
                </a:extLst>
              </p:cNvPr>
              <p:cNvSpPr txBox="1"/>
              <p:nvPr/>
            </p:nvSpPr>
            <p:spPr>
              <a:xfrm>
                <a:off x="7258958" y="4091253"/>
                <a:ext cx="108267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103" name="文本框 102">
                <a:extLst>
                  <a:ext uri="{FF2B5EF4-FFF2-40B4-BE49-F238E27FC236}">
                    <a16:creationId xmlns:a16="http://schemas.microsoft.com/office/drawing/2014/main" id="{8572C3D6-8D1B-44CE-9D5A-0203877AFB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8958" y="4091253"/>
                <a:ext cx="1082675" cy="64633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文本框 103">
                <a:extLst>
                  <a:ext uri="{FF2B5EF4-FFF2-40B4-BE49-F238E27FC236}">
                    <a16:creationId xmlns:a16="http://schemas.microsoft.com/office/drawing/2014/main" id="{4A0FAE68-739A-47A6-99D2-A29E069B080F}"/>
                  </a:ext>
                </a:extLst>
              </p:cNvPr>
              <p:cNvSpPr txBox="1"/>
              <p:nvPr/>
            </p:nvSpPr>
            <p:spPr>
              <a:xfrm>
                <a:off x="4641113" y="5244595"/>
                <a:ext cx="108267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104" name="文本框 103">
                <a:extLst>
                  <a:ext uri="{FF2B5EF4-FFF2-40B4-BE49-F238E27FC236}">
                    <a16:creationId xmlns:a16="http://schemas.microsoft.com/office/drawing/2014/main" id="{4A0FAE68-739A-47A6-99D2-A29E069B08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1113" y="5244595"/>
                <a:ext cx="1082675" cy="6463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文本框 104">
                <a:extLst>
                  <a:ext uri="{FF2B5EF4-FFF2-40B4-BE49-F238E27FC236}">
                    <a16:creationId xmlns:a16="http://schemas.microsoft.com/office/drawing/2014/main" id="{18B05ACF-3B8F-4B86-9497-2A39893D9883}"/>
                  </a:ext>
                </a:extLst>
              </p:cNvPr>
              <p:cNvSpPr txBox="1"/>
              <p:nvPr/>
            </p:nvSpPr>
            <p:spPr>
              <a:xfrm>
                <a:off x="5071351" y="1683085"/>
                <a:ext cx="108267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105" name="文本框 104">
                <a:extLst>
                  <a:ext uri="{FF2B5EF4-FFF2-40B4-BE49-F238E27FC236}">
                    <a16:creationId xmlns:a16="http://schemas.microsoft.com/office/drawing/2014/main" id="{18B05ACF-3B8F-4B86-9497-2A39893D98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1351" y="1683085"/>
                <a:ext cx="1082675" cy="646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组合 4">
            <a:extLst>
              <a:ext uri="{FF2B5EF4-FFF2-40B4-BE49-F238E27FC236}">
                <a16:creationId xmlns:a16="http://schemas.microsoft.com/office/drawing/2014/main" id="{11E0C50D-ADFC-4E57-ABA9-9DF7005D539F}"/>
              </a:ext>
            </a:extLst>
          </p:cNvPr>
          <p:cNvGrpSpPr/>
          <p:nvPr/>
        </p:nvGrpSpPr>
        <p:grpSpPr>
          <a:xfrm rot="728104">
            <a:off x="4977378" y="2537430"/>
            <a:ext cx="2069097" cy="1878032"/>
            <a:chOff x="2460193" y="2244331"/>
            <a:chExt cx="2069097" cy="1878032"/>
          </a:xfrm>
        </p:grpSpPr>
        <p:sp>
          <p:nvSpPr>
            <p:cNvPr id="2" name="等腰三角形 1">
              <a:extLst>
                <a:ext uri="{FF2B5EF4-FFF2-40B4-BE49-F238E27FC236}">
                  <a16:creationId xmlns:a16="http://schemas.microsoft.com/office/drawing/2014/main" id="{8ABF784D-871F-4894-AC38-15BD813842FC}"/>
                </a:ext>
              </a:extLst>
            </p:cNvPr>
            <p:cNvSpPr/>
            <p:nvPr/>
          </p:nvSpPr>
          <p:spPr>
            <a:xfrm rot="3140613">
              <a:off x="3189363" y="1892275"/>
              <a:ext cx="610757" cy="2069097"/>
            </a:xfrm>
            <a:custGeom>
              <a:avLst/>
              <a:gdLst>
                <a:gd name="connsiteX0" fmla="*/ 0 w 1001486"/>
                <a:gd name="connsiteY0" fmla="*/ 1727200 h 1727200"/>
                <a:gd name="connsiteX1" fmla="*/ 672478 w 1001486"/>
                <a:gd name="connsiteY1" fmla="*/ 0 h 1727200"/>
                <a:gd name="connsiteX2" fmla="*/ 1001486 w 1001486"/>
                <a:gd name="connsiteY2" fmla="*/ 1727200 h 1727200"/>
                <a:gd name="connsiteX3" fmla="*/ 0 w 1001486"/>
                <a:gd name="connsiteY3" fmla="*/ 1727200 h 1727200"/>
                <a:gd name="connsiteX0" fmla="*/ 0 w 1001486"/>
                <a:gd name="connsiteY0" fmla="*/ 1918990 h 1918990"/>
                <a:gd name="connsiteX1" fmla="*/ 579852 w 1001486"/>
                <a:gd name="connsiteY1" fmla="*/ 0 h 1918990"/>
                <a:gd name="connsiteX2" fmla="*/ 1001486 w 1001486"/>
                <a:gd name="connsiteY2" fmla="*/ 1918990 h 1918990"/>
                <a:gd name="connsiteX3" fmla="*/ 0 w 1001486"/>
                <a:gd name="connsiteY3" fmla="*/ 1918990 h 1918990"/>
                <a:gd name="connsiteX0" fmla="*/ 0 w 789689"/>
                <a:gd name="connsiteY0" fmla="*/ 1918990 h 1918990"/>
                <a:gd name="connsiteX1" fmla="*/ 579852 w 789689"/>
                <a:gd name="connsiteY1" fmla="*/ 0 h 1918990"/>
                <a:gd name="connsiteX2" fmla="*/ 789689 w 789689"/>
                <a:gd name="connsiteY2" fmla="*/ 1803676 h 1918990"/>
                <a:gd name="connsiteX3" fmla="*/ 0 w 789689"/>
                <a:gd name="connsiteY3" fmla="*/ 1918990 h 1918990"/>
                <a:gd name="connsiteX0" fmla="*/ 0 w 610757"/>
                <a:gd name="connsiteY0" fmla="*/ 2069097 h 2069097"/>
                <a:gd name="connsiteX1" fmla="*/ 400920 w 610757"/>
                <a:gd name="connsiteY1" fmla="*/ 0 h 2069097"/>
                <a:gd name="connsiteX2" fmla="*/ 610757 w 610757"/>
                <a:gd name="connsiteY2" fmla="*/ 1803676 h 2069097"/>
                <a:gd name="connsiteX3" fmla="*/ 0 w 610757"/>
                <a:gd name="connsiteY3" fmla="*/ 2069097 h 2069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0757" h="2069097">
                  <a:moveTo>
                    <a:pt x="0" y="2069097"/>
                  </a:moveTo>
                  <a:lnTo>
                    <a:pt x="400920" y="0"/>
                  </a:lnTo>
                  <a:lnTo>
                    <a:pt x="610757" y="1803676"/>
                  </a:lnTo>
                  <a:lnTo>
                    <a:pt x="0" y="2069097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  <a:alpha val="7000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8" name="等腰三角形 107">
              <a:extLst>
                <a:ext uri="{FF2B5EF4-FFF2-40B4-BE49-F238E27FC236}">
                  <a16:creationId xmlns:a16="http://schemas.microsoft.com/office/drawing/2014/main" id="{0DDD5E7F-D4F6-404D-A6CC-653B254F89F5}"/>
                </a:ext>
              </a:extLst>
            </p:cNvPr>
            <p:cNvSpPr/>
            <p:nvPr/>
          </p:nvSpPr>
          <p:spPr>
            <a:xfrm rot="876880">
              <a:off x="3210160" y="2244331"/>
              <a:ext cx="929720" cy="1871745"/>
            </a:xfrm>
            <a:custGeom>
              <a:avLst/>
              <a:gdLst>
                <a:gd name="connsiteX0" fmla="*/ 0 w 1001486"/>
                <a:gd name="connsiteY0" fmla="*/ 1727200 h 1727200"/>
                <a:gd name="connsiteX1" fmla="*/ 672478 w 1001486"/>
                <a:gd name="connsiteY1" fmla="*/ 0 h 1727200"/>
                <a:gd name="connsiteX2" fmla="*/ 1001486 w 1001486"/>
                <a:gd name="connsiteY2" fmla="*/ 1727200 h 1727200"/>
                <a:gd name="connsiteX3" fmla="*/ 0 w 1001486"/>
                <a:gd name="connsiteY3" fmla="*/ 1727200 h 1727200"/>
                <a:gd name="connsiteX0" fmla="*/ 0 w 1001486"/>
                <a:gd name="connsiteY0" fmla="*/ 1934777 h 1934777"/>
                <a:gd name="connsiteX1" fmla="*/ 638039 w 1001486"/>
                <a:gd name="connsiteY1" fmla="*/ 0 h 1934777"/>
                <a:gd name="connsiteX2" fmla="*/ 1001486 w 1001486"/>
                <a:gd name="connsiteY2" fmla="*/ 1934777 h 1934777"/>
                <a:gd name="connsiteX3" fmla="*/ 0 w 1001486"/>
                <a:gd name="connsiteY3" fmla="*/ 1934777 h 1934777"/>
                <a:gd name="connsiteX0" fmla="*/ 0 w 1322626"/>
                <a:gd name="connsiteY0" fmla="*/ 1590323 h 1934777"/>
                <a:gd name="connsiteX1" fmla="*/ 959179 w 1322626"/>
                <a:gd name="connsiteY1" fmla="*/ 0 h 1934777"/>
                <a:gd name="connsiteX2" fmla="*/ 1322626 w 1322626"/>
                <a:gd name="connsiteY2" fmla="*/ 1934777 h 1934777"/>
                <a:gd name="connsiteX3" fmla="*/ 0 w 1322626"/>
                <a:gd name="connsiteY3" fmla="*/ 1590323 h 1934777"/>
                <a:gd name="connsiteX0" fmla="*/ 0 w 959179"/>
                <a:gd name="connsiteY0" fmla="*/ 1590323 h 1928646"/>
                <a:gd name="connsiteX1" fmla="*/ 959179 w 959179"/>
                <a:gd name="connsiteY1" fmla="*/ 0 h 1928646"/>
                <a:gd name="connsiteX2" fmla="*/ 213634 w 959179"/>
                <a:gd name="connsiteY2" fmla="*/ 1928646 h 1928646"/>
                <a:gd name="connsiteX3" fmla="*/ 0 w 959179"/>
                <a:gd name="connsiteY3" fmla="*/ 1590323 h 1928646"/>
                <a:gd name="connsiteX0" fmla="*/ 0 w 984611"/>
                <a:gd name="connsiteY0" fmla="*/ 1473912 h 1812235"/>
                <a:gd name="connsiteX1" fmla="*/ 984611 w 984611"/>
                <a:gd name="connsiteY1" fmla="*/ 0 h 1812235"/>
                <a:gd name="connsiteX2" fmla="*/ 213634 w 984611"/>
                <a:gd name="connsiteY2" fmla="*/ 1812235 h 1812235"/>
                <a:gd name="connsiteX3" fmla="*/ 0 w 984611"/>
                <a:gd name="connsiteY3" fmla="*/ 1473912 h 1812235"/>
                <a:gd name="connsiteX0" fmla="*/ 0 w 927916"/>
                <a:gd name="connsiteY0" fmla="*/ 1540337 h 1878660"/>
                <a:gd name="connsiteX1" fmla="*/ 927916 w 927916"/>
                <a:gd name="connsiteY1" fmla="*/ 0 h 1878660"/>
                <a:gd name="connsiteX2" fmla="*/ 213634 w 927916"/>
                <a:gd name="connsiteY2" fmla="*/ 1878660 h 1878660"/>
                <a:gd name="connsiteX3" fmla="*/ 0 w 927916"/>
                <a:gd name="connsiteY3" fmla="*/ 1540337 h 1878660"/>
                <a:gd name="connsiteX0" fmla="*/ 0 w 934327"/>
                <a:gd name="connsiteY0" fmla="*/ 1534626 h 1872949"/>
                <a:gd name="connsiteX1" fmla="*/ 934327 w 934327"/>
                <a:gd name="connsiteY1" fmla="*/ 0 h 1872949"/>
                <a:gd name="connsiteX2" fmla="*/ 213634 w 934327"/>
                <a:gd name="connsiteY2" fmla="*/ 1872949 h 1872949"/>
                <a:gd name="connsiteX3" fmla="*/ 0 w 934327"/>
                <a:gd name="connsiteY3" fmla="*/ 1534626 h 1872949"/>
                <a:gd name="connsiteX0" fmla="*/ 0 w 926213"/>
                <a:gd name="connsiteY0" fmla="*/ 1537432 h 1875755"/>
                <a:gd name="connsiteX1" fmla="*/ 926213 w 926213"/>
                <a:gd name="connsiteY1" fmla="*/ 0 h 1875755"/>
                <a:gd name="connsiteX2" fmla="*/ 213634 w 926213"/>
                <a:gd name="connsiteY2" fmla="*/ 1875755 h 1875755"/>
                <a:gd name="connsiteX3" fmla="*/ 0 w 926213"/>
                <a:gd name="connsiteY3" fmla="*/ 1537432 h 1875755"/>
                <a:gd name="connsiteX0" fmla="*/ 0 w 926213"/>
                <a:gd name="connsiteY0" fmla="*/ 1537432 h 1875755"/>
                <a:gd name="connsiteX1" fmla="*/ 926213 w 926213"/>
                <a:gd name="connsiteY1" fmla="*/ 0 h 1875755"/>
                <a:gd name="connsiteX2" fmla="*/ 213634 w 926213"/>
                <a:gd name="connsiteY2" fmla="*/ 1875755 h 1875755"/>
                <a:gd name="connsiteX3" fmla="*/ 0 w 926213"/>
                <a:gd name="connsiteY3" fmla="*/ 1537432 h 1875755"/>
                <a:gd name="connsiteX0" fmla="*/ 0 w 926213"/>
                <a:gd name="connsiteY0" fmla="*/ 1537432 h 1875755"/>
                <a:gd name="connsiteX1" fmla="*/ 926213 w 926213"/>
                <a:gd name="connsiteY1" fmla="*/ 0 h 1875755"/>
                <a:gd name="connsiteX2" fmla="*/ 213634 w 926213"/>
                <a:gd name="connsiteY2" fmla="*/ 1875755 h 1875755"/>
                <a:gd name="connsiteX3" fmla="*/ 0 w 926213"/>
                <a:gd name="connsiteY3" fmla="*/ 1537432 h 1875755"/>
                <a:gd name="connsiteX0" fmla="*/ 0 w 926213"/>
                <a:gd name="connsiteY0" fmla="*/ 1537432 h 1875755"/>
                <a:gd name="connsiteX1" fmla="*/ 926213 w 926213"/>
                <a:gd name="connsiteY1" fmla="*/ 0 h 1875755"/>
                <a:gd name="connsiteX2" fmla="*/ 213634 w 926213"/>
                <a:gd name="connsiteY2" fmla="*/ 1875755 h 1875755"/>
                <a:gd name="connsiteX3" fmla="*/ 0 w 926213"/>
                <a:gd name="connsiteY3" fmla="*/ 1537432 h 1875755"/>
                <a:gd name="connsiteX0" fmla="*/ 0 w 934328"/>
                <a:gd name="connsiteY0" fmla="*/ 1534625 h 1872948"/>
                <a:gd name="connsiteX1" fmla="*/ 934328 w 934328"/>
                <a:gd name="connsiteY1" fmla="*/ 0 h 1872948"/>
                <a:gd name="connsiteX2" fmla="*/ 213634 w 934328"/>
                <a:gd name="connsiteY2" fmla="*/ 1872948 h 1872948"/>
                <a:gd name="connsiteX3" fmla="*/ 0 w 934328"/>
                <a:gd name="connsiteY3" fmla="*/ 1534625 h 1872948"/>
                <a:gd name="connsiteX0" fmla="*/ 0 w 926815"/>
                <a:gd name="connsiteY0" fmla="*/ 1535127 h 1873450"/>
                <a:gd name="connsiteX1" fmla="*/ 926815 w 926815"/>
                <a:gd name="connsiteY1" fmla="*/ 0 h 1873450"/>
                <a:gd name="connsiteX2" fmla="*/ 213634 w 926815"/>
                <a:gd name="connsiteY2" fmla="*/ 1873450 h 1873450"/>
                <a:gd name="connsiteX3" fmla="*/ 0 w 926815"/>
                <a:gd name="connsiteY3" fmla="*/ 1535127 h 1873450"/>
                <a:gd name="connsiteX0" fmla="*/ 0 w 929720"/>
                <a:gd name="connsiteY0" fmla="*/ 1533422 h 1871745"/>
                <a:gd name="connsiteX1" fmla="*/ 929720 w 929720"/>
                <a:gd name="connsiteY1" fmla="*/ 0 h 1871745"/>
                <a:gd name="connsiteX2" fmla="*/ 213634 w 929720"/>
                <a:gd name="connsiteY2" fmla="*/ 1871745 h 1871745"/>
                <a:gd name="connsiteX3" fmla="*/ 0 w 929720"/>
                <a:gd name="connsiteY3" fmla="*/ 1533422 h 1871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29720" h="1871745">
                  <a:moveTo>
                    <a:pt x="0" y="1533422"/>
                  </a:moveTo>
                  <a:lnTo>
                    <a:pt x="929720" y="0"/>
                  </a:lnTo>
                  <a:lnTo>
                    <a:pt x="213634" y="1871745"/>
                  </a:lnTo>
                  <a:lnTo>
                    <a:pt x="0" y="1533422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  <a:alpha val="7000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9" name="等腰三角形 108">
              <a:extLst>
                <a:ext uri="{FF2B5EF4-FFF2-40B4-BE49-F238E27FC236}">
                  <a16:creationId xmlns:a16="http://schemas.microsoft.com/office/drawing/2014/main" id="{F07F0D99-B82E-46A0-B52F-460E3602C79A}"/>
                </a:ext>
              </a:extLst>
            </p:cNvPr>
            <p:cNvSpPr/>
            <p:nvPr/>
          </p:nvSpPr>
          <p:spPr>
            <a:xfrm rot="876880">
              <a:off x="3369321" y="2299596"/>
              <a:ext cx="746901" cy="1822767"/>
            </a:xfrm>
            <a:custGeom>
              <a:avLst/>
              <a:gdLst>
                <a:gd name="connsiteX0" fmla="*/ 0 w 1001486"/>
                <a:gd name="connsiteY0" fmla="*/ 1727200 h 1727200"/>
                <a:gd name="connsiteX1" fmla="*/ 672478 w 1001486"/>
                <a:gd name="connsiteY1" fmla="*/ 0 h 1727200"/>
                <a:gd name="connsiteX2" fmla="*/ 1001486 w 1001486"/>
                <a:gd name="connsiteY2" fmla="*/ 1727200 h 1727200"/>
                <a:gd name="connsiteX3" fmla="*/ 0 w 1001486"/>
                <a:gd name="connsiteY3" fmla="*/ 1727200 h 1727200"/>
                <a:gd name="connsiteX0" fmla="*/ 0 w 1371732"/>
                <a:gd name="connsiteY0" fmla="*/ 1553047 h 1727200"/>
                <a:gd name="connsiteX1" fmla="*/ 1042724 w 1371732"/>
                <a:gd name="connsiteY1" fmla="*/ 0 h 1727200"/>
                <a:gd name="connsiteX2" fmla="*/ 1371732 w 1371732"/>
                <a:gd name="connsiteY2" fmla="*/ 1727200 h 1727200"/>
                <a:gd name="connsiteX3" fmla="*/ 0 w 1371732"/>
                <a:gd name="connsiteY3" fmla="*/ 1553047 h 1727200"/>
                <a:gd name="connsiteX0" fmla="*/ 0 w 1371732"/>
                <a:gd name="connsiteY0" fmla="*/ 1910322 h 2084475"/>
                <a:gd name="connsiteX1" fmla="*/ 733007 w 1371732"/>
                <a:gd name="connsiteY1" fmla="*/ 0 h 2084475"/>
                <a:gd name="connsiteX2" fmla="*/ 1371732 w 1371732"/>
                <a:gd name="connsiteY2" fmla="*/ 2084475 h 2084475"/>
                <a:gd name="connsiteX3" fmla="*/ 0 w 1371732"/>
                <a:gd name="connsiteY3" fmla="*/ 1910322 h 2084475"/>
                <a:gd name="connsiteX0" fmla="*/ 0 w 733007"/>
                <a:gd name="connsiteY0" fmla="*/ 1910322 h 1910322"/>
                <a:gd name="connsiteX1" fmla="*/ 733007 w 733007"/>
                <a:gd name="connsiteY1" fmla="*/ 0 h 1910322"/>
                <a:gd name="connsiteX2" fmla="*/ 59834 w 733007"/>
                <a:gd name="connsiteY2" fmla="*/ 1545566 h 1910322"/>
                <a:gd name="connsiteX3" fmla="*/ 0 w 733007"/>
                <a:gd name="connsiteY3" fmla="*/ 1910322 h 1910322"/>
                <a:gd name="connsiteX0" fmla="*/ 0 w 688509"/>
                <a:gd name="connsiteY0" fmla="*/ 1741223 h 1741223"/>
                <a:gd name="connsiteX1" fmla="*/ 688509 w 688509"/>
                <a:gd name="connsiteY1" fmla="*/ 0 h 1741223"/>
                <a:gd name="connsiteX2" fmla="*/ 59834 w 688509"/>
                <a:gd name="connsiteY2" fmla="*/ 1376467 h 1741223"/>
                <a:gd name="connsiteX3" fmla="*/ 0 w 688509"/>
                <a:gd name="connsiteY3" fmla="*/ 1741223 h 1741223"/>
                <a:gd name="connsiteX0" fmla="*/ 0 w 689718"/>
                <a:gd name="connsiteY0" fmla="*/ 1793216 h 1793216"/>
                <a:gd name="connsiteX1" fmla="*/ 689718 w 689718"/>
                <a:gd name="connsiteY1" fmla="*/ 0 h 1793216"/>
                <a:gd name="connsiteX2" fmla="*/ 59834 w 689718"/>
                <a:gd name="connsiteY2" fmla="*/ 1428460 h 1793216"/>
                <a:gd name="connsiteX3" fmla="*/ 0 w 689718"/>
                <a:gd name="connsiteY3" fmla="*/ 1793216 h 1793216"/>
                <a:gd name="connsiteX0" fmla="*/ 0 w 684509"/>
                <a:gd name="connsiteY0" fmla="*/ 1794319 h 1794319"/>
                <a:gd name="connsiteX1" fmla="*/ 684509 w 684509"/>
                <a:gd name="connsiteY1" fmla="*/ 0 h 1794319"/>
                <a:gd name="connsiteX2" fmla="*/ 59834 w 684509"/>
                <a:gd name="connsiteY2" fmla="*/ 1429563 h 1794319"/>
                <a:gd name="connsiteX3" fmla="*/ 0 w 684509"/>
                <a:gd name="connsiteY3" fmla="*/ 1794319 h 1794319"/>
                <a:gd name="connsiteX0" fmla="*/ 0 w 684509"/>
                <a:gd name="connsiteY0" fmla="*/ 1794319 h 1794319"/>
                <a:gd name="connsiteX1" fmla="*/ 684509 w 684509"/>
                <a:gd name="connsiteY1" fmla="*/ 0 h 1794319"/>
                <a:gd name="connsiteX2" fmla="*/ 20453 w 684509"/>
                <a:gd name="connsiteY2" fmla="*/ 1533344 h 1794319"/>
                <a:gd name="connsiteX3" fmla="*/ 0 w 684509"/>
                <a:gd name="connsiteY3" fmla="*/ 1794319 h 1794319"/>
                <a:gd name="connsiteX0" fmla="*/ 55480 w 739989"/>
                <a:gd name="connsiteY0" fmla="*/ 1794319 h 1794319"/>
                <a:gd name="connsiteX1" fmla="*/ 739989 w 739989"/>
                <a:gd name="connsiteY1" fmla="*/ 0 h 1794319"/>
                <a:gd name="connsiteX2" fmla="*/ 0 w 739989"/>
                <a:gd name="connsiteY2" fmla="*/ 1506387 h 1794319"/>
                <a:gd name="connsiteX3" fmla="*/ 55480 w 739989"/>
                <a:gd name="connsiteY3" fmla="*/ 1794319 h 1794319"/>
                <a:gd name="connsiteX0" fmla="*/ 62392 w 746901"/>
                <a:gd name="connsiteY0" fmla="*/ 1794319 h 1794319"/>
                <a:gd name="connsiteX1" fmla="*/ 746901 w 746901"/>
                <a:gd name="connsiteY1" fmla="*/ 0 h 1794319"/>
                <a:gd name="connsiteX2" fmla="*/ 0 w 746901"/>
                <a:gd name="connsiteY2" fmla="*/ 1508190 h 1794319"/>
                <a:gd name="connsiteX3" fmla="*/ 62392 w 746901"/>
                <a:gd name="connsiteY3" fmla="*/ 1794319 h 1794319"/>
                <a:gd name="connsiteX0" fmla="*/ 51769 w 746901"/>
                <a:gd name="connsiteY0" fmla="*/ 1829080 h 1829080"/>
                <a:gd name="connsiteX1" fmla="*/ 746901 w 746901"/>
                <a:gd name="connsiteY1" fmla="*/ 0 h 1829080"/>
                <a:gd name="connsiteX2" fmla="*/ 0 w 746901"/>
                <a:gd name="connsiteY2" fmla="*/ 1508190 h 1829080"/>
                <a:gd name="connsiteX3" fmla="*/ 51769 w 746901"/>
                <a:gd name="connsiteY3" fmla="*/ 1829080 h 1829080"/>
                <a:gd name="connsiteX0" fmla="*/ 58385 w 746901"/>
                <a:gd name="connsiteY0" fmla="*/ 1797824 h 1797824"/>
                <a:gd name="connsiteX1" fmla="*/ 746901 w 746901"/>
                <a:gd name="connsiteY1" fmla="*/ 0 h 1797824"/>
                <a:gd name="connsiteX2" fmla="*/ 0 w 746901"/>
                <a:gd name="connsiteY2" fmla="*/ 1508190 h 1797824"/>
                <a:gd name="connsiteX3" fmla="*/ 58385 w 746901"/>
                <a:gd name="connsiteY3" fmla="*/ 1797824 h 1797824"/>
                <a:gd name="connsiteX0" fmla="*/ 56180 w 746901"/>
                <a:gd name="connsiteY0" fmla="*/ 1808242 h 1808242"/>
                <a:gd name="connsiteX1" fmla="*/ 746901 w 746901"/>
                <a:gd name="connsiteY1" fmla="*/ 0 h 1808242"/>
                <a:gd name="connsiteX2" fmla="*/ 0 w 746901"/>
                <a:gd name="connsiteY2" fmla="*/ 1508190 h 1808242"/>
                <a:gd name="connsiteX3" fmla="*/ 56180 w 746901"/>
                <a:gd name="connsiteY3" fmla="*/ 1808242 h 1808242"/>
                <a:gd name="connsiteX0" fmla="*/ 48263 w 746901"/>
                <a:gd name="connsiteY0" fmla="*/ 1825071 h 1825071"/>
                <a:gd name="connsiteX1" fmla="*/ 746901 w 746901"/>
                <a:gd name="connsiteY1" fmla="*/ 0 h 1825071"/>
                <a:gd name="connsiteX2" fmla="*/ 0 w 746901"/>
                <a:gd name="connsiteY2" fmla="*/ 1508190 h 1825071"/>
                <a:gd name="connsiteX3" fmla="*/ 48263 w 746901"/>
                <a:gd name="connsiteY3" fmla="*/ 1825071 h 1825071"/>
                <a:gd name="connsiteX0" fmla="*/ 47663 w 746901"/>
                <a:gd name="connsiteY0" fmla="*/ 1822767 h 1822767"/>
                <a:gd name="connsiteX1" fmla="*/ 746901 w 746901"/>
                <a:gd name="connsiteY1" fmla="*/ 0 h 1822767"/>
                <a:gd name="connsiteX2" fmla="*/ 0 w 746901"/>
                <a:gd name="connsiteY2" fmla="*/ 1508190 h 1822767"/>
                <a:gd name="connsiteX3" fmla="*/ 47663 w 746901"/>
                <a:gd name="connsiteY3" fmla="*/ 1822767 h 1822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6901" h="1822767">
                  <a:moveTo>
                    <a:pt x="47663" y="1822767"/>
                  </a:moveTo>
                  <a:lnTo>
                    <a:pt x="746901" y="0"/>
                  </a:lnTo>
                  <a:lnTo>
                    <a:pt x="0" y="1508190"/>
                  </a:lnTo>
                  <a:lnTo>
                    <a:pt x="47663" y="1822767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  <a:alpha val="7000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7" name="等腰三角形 106">
              <a:extLst>
                <a:ext uri="{FF2B5EF4-FFF2-40B4-BE49-F238E27FC236}">
                  <a16:creationId xmlns:a16="http://schemas.microsoft.com/office/drawing/2014/main" id="{F44CF45F-6067-4163-A7C3-361E8C8ECC71}"/>
                </a:ext>
              </a:extLst>
            </p:cNvPr>
            <p:cNvSpPr/>
            <p:nvPr/>
          </p:nvSpPr>
          <p:spPr>
            <a:xfrm rot="876880">
              <a:off x="3391361" y="2246116"/>
              <a:ext cx="777452" cy="1778349"/>
            </a:xfrm>
            <a:custGeom>
              <a:avLst/>
              <a:gdLst>
                <a:gd name="connsiteX0" fmla="*/ 0 w 1001486"/>
                <a:gd name="connsiteY0" fmla="*/ 1727200 h 1727200"/>
                <a:gd name="connsiteX1" fmla="*/ 672478 w 1001486"/>
                <a:gd name="connsiteY1" fmla="*/ 0 h 1727200"/>
                <a:gd name="connsiteX2" fmla="*/ 1001486 w 1001486"/>
                <a:gd name="connsiteY2" fmla="*/ 1727200 h 1727200"/>
                <a:gd name="connsiteX3" fmla="*/ 0 w 1001486"/>
                <a:gd name="connsiteY3" fmla="*/ 1727200 h 1727200"/>
                <a:gd name="connsiteX0" fmla="*/ 0 w 1001486"/>
                <a:gd name="connsiteY0" fmla="*/ 1863086 h 1863086"/>
                <a:gd name="connsiteX1" fmla="*/ 287602 w 1001486"/>
                <a:gd name="connsiteY1" fmla="*/ 0 h 1863086"/>
                <a:gd name="connsiteX2" fmla="*/ 1001486 w 1001486"/>
                <a:gd name="connsiteY2" fmla="*/ 1863086 h 1863086"/>
                <a:gd name="connsiteX3" fmla="*/ 0 w 1001486"/>
                <a:gd name="connsiteY3" fmla="*/ 1863086 h 1863086"/>
                <a:gd name="connsiteX0" fmla="*/ 0 w 1401774"/>
                <a:gd name="connsiteY0" fmla="*/ 1573724 h 1863086"/>
                <a:gd name="connsiteX1" fmla="*/ 687890 w 1401774"/>
                <a:gd name="connsiteY1" fmla="*/ 0 h 1863086"/>
                <a:gd name="connsiteX2" fmla="*/ 1401774 w 1401774"/>
                <a:gd name="connsiteY2" fmla="*/ 1863086 h 1863086"/>
                <a:gd name="connsiteX3" fmla="*/ 0 w 1401774"/>
                <a:gd name="connsiteY3" fmla="*/ 1573724 h 1863086"/>
                <a:gd name="connsiteX0" fmla="*/ 0 w 730977"/>
                <a:gd name="connsiteY0" fmla="*/ 1573724 h 1782068"/>
                <a:gd name="connsiteX1" fmla="*/ 687890 w 730977"/>
                <a:gd name="connsiteY1" fmla="*/ 0 h 1782068"/>
                <a:gd name="connsiteX2" fmla="*/ 730977 w 730977"/>
                <a:gd name="connsiteY2" fmla="*/ 1782068 h 1782068"/>
                <a:gd name="connsiteX3" fmla="*/ 0 w 730977"/>
                <a:gd name="connsiteY3" fmla="*/ 1573724 h 1782068"/>
                <a:gd name="connsiteX0" fmla="*/ 0 w 762721"/>
                <a:gd name="connsiteY0" fmla="*/ 1541556 h 1749900"/>
                <a:gd name="connsiteX1" fmla="*/ 762721 w 762721"/>
                <a:gd name="connsiteY1" fmla="*/ 0 h 1749900"/>
                <a:gd name="connsiteX2" fmla="*/ 730977 w 762721"/>
                <a:gd name="connsiteY2" fmla="*/ 1749900 h 1749900"/>
                <a:gd name="connsiteX3" fmla="*/ 0 w 762721"/>
                <a:gd name="connsiteY3" fmla="*/ 1541556 h 1749900"/>
                <a:gd name="connsiteX0" fmla="*/ 0 w 777451"/>
                <a:gd name="connsiteY0" fmla="*/ 1570005 h 1778349"/>
                <a:gd name="connsiteX1" fmla="*/ 777451 w 777451"/>
                <a:gd name="connsiteY1" fmla="*/ 0 h 1778349"/>
                <a:gd name="connsiteX2" fmla="*/ 730977 w 777451"/>
                <a:gd name="connsiteY2" fmla="*/ 1778349 h 1778349"/>
                <a:gd name="connsiteX3" fmla="*/ 0 w 777451"/>
                <a:gd name="connsiteY3" fmla="*/ 1570005 h 1778349"/>
                <a:gd name="connsiteX0" fmla="*/ 0 w 777452"/>
                <a:gd name="connsiteY0" fmla="*/ 1570005 h 1778349"/>
                <a:gd name="connsiteX1" fmla="*/ 777452 w 777452"/>
                <a:gd name="connsiteY1" fmla="*/ 0 h 1778349"/>
                <a:gd name="connsiteX2" fmla="*/ 730977 w 777452"/>
                <a:gd name="connsiteY2" fmla="*/ 1778349 h 1778349"/>
                <a:gd name="connsiteX3" fmla="*/ 0 w 777452"/>
                <a:gd name="connsiteY3" fmla="*/ 1570005 h 1778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7452" h="1778349">
                  <a:moveTo>
                    <a:pt x="0" y="1570005"/>
                  </a:moveTo>
                  <a:lnTo>
                    <a:pt x="777452" y="0"/>
                  </a:lnTo>
                  <a:lnTo>
                    <a:pt x="730977" y="1778349"/>
                  </a:lnTo>
                  <a:lnTo>
                    <a:pt x="0" y="1570005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  <a:alpha val="7000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12" name="直接箭头连接符 111">
            <a:extLst>
              <a:ext uri="{FF2B5EF4-FFF2-40B4-BE49-F238E27FC236}">
                <a16:creationId xmlns:a16="http://schemas.microsoft.com/office/drawing/2014/main" id="{348B7DC6-2448-4868-8AC6-8A9E434B20EC}"/>
              </a:ext>
            </a:extLst>
          </p:cNvPr>
          <p:cNvCxnSpPr>
            <a:cxnSpLocks/>
          </p:cNvCxnSpPr>
          <p:nvPr/>
        </p:nvCxnSpPr>
        <p:spPr>
          <a:xfrm flipV="1">
            <a:off x="6196801" y="2436223"/>
            <a:ext cx="260560" cy="101688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直接箭头连接符 112">
            <a:extLst>
              <a:ext uri="{FF2B5EF4-FFF2-40B4-BE49-F238E27FC236}">
                <a16:creationId xmlns:a16="http://schemas.microsoft.com/office/drawing/2014/main" id="{64CA1194-6CF6-4776-BE76-F18242D1D777}"/>
              </a:ext>
            </a:extLst>
          </p:cNvPr>
          <p:cNvCxnSpPr>
            <a:cxnSpLocks/>
          </p:cNvCxnSpPr>
          <p:nvPr/>
        </p:nvCxnSpPr>
        <p:spPr>
          <a:xfrm flipH="1">
            <a:off x="4976223" y="3463500"/>
            <a:ext cx="1207612" cy="782473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直接箭头连接符 113">
            <a:extLst>
              <a:ext uri="{FF2B5EF4-FFF2-40B4-BE49-F238E27FC236}">
                <a16:creationId xmlns:a16="http://schemas.microsoft.com/office/drawing/2014/main" id="{32F8D954-B111-4FAA-95DB-4BE9FB02EF2D}"/>
              </a:ext>
            </a:extLst>
          </p:cNvPr>
          <p:cNvCxnSpPr>
            <a:cxnSpLocks/>
          </p:cNvCxnSpPr>
          <p:nvPr/>
        </p:nvCxnSpPr>
        <p:spPr>
          <a:xfrm>
            <a:off x="6206239" y="3456141"/>
            <a:ext cx="822622" cy="80412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文本框 128">
                <a:extLst>
                  <a:ext uri="{FF2B5EF4-FFF2-40B4-BE49-F238E27FC236}">
                    <a16:creationId xmlns:a16="http://schemas.microsoft.com/office/drawing/2014/main" id="{6AAEEB79-131E-4158-BE75-82E0AC0B3F4E}"/>
                  </a:ext>
                </a:extLst>
              </p:cNvPr>
              <p:cNvSpPr txBox="1"/>
              <p:nvPr/>
            </p:nvSpPr>
            <p:spPr>
              <a:xfrm>
                <a:off x="4276643" y="3612979"/>
                <a:ext cx="108267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3600" i="1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</m:oMath>
                  </m:oMathPara>
                </a14:m>
                <a:endParaRPr lang="zh-CN" altLang="en-US" sz="36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129" name="文本框 128">
                <a:extLst>
                  <a:ext uri="{FF2B5EF4-FFF2-40B4-BE49-F238E27FC236}">
                    <a16:creationId xmlns:a16="http://schemas.microsoft.com/office/drawing/2014/main" id="{6AAEEB79-131E-4158-BE75-82E0AC0B3F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6643" y="3612979"/>
                <a:ext cx="1082675" cy="6463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文本框 129">
                <a:extLst>
                  <a:ext uri="{FF2B5EF4-FFF2-40B4-BE49-F238E27FC236}">
                    <a16:creationId xmlns:a16="http://schemas.microsoft.com/office/drawing/2014/main" id="{20A38233-843D-45C7-8E62-A4A690D56EC0}"/>
                  </a:ext>
                </a:extLst>
              </p:cNvPr>
              <p:cNvSpPr txBox="1"/>
              <p:nvPr/>
            </p:nvSpPr>
            <p:spPr>
              <a:xfrm>
                <a:off x="6016543" y="1892129"/>
                <a:ext cx="108267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zh-CN" altLang="en-US" sz="36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130" name="文本框 129">
                <a:extLst>
                  <a:ext uri="{FF2B5EF4-FFF2-40B4-BE49-F238E27FC236}">
                    <a16:creationId xmlns:a16="http://schemas.microsoft.com/office/drawing/2014/main" id="{20A38233-843D-45C7-8E62-A4A690D56E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6543" y="1892129"/>
                <a:ext cx="1082675" cy="6463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文本框 130">
                <a:extLst>
                  <a:ext uri="{FF2B5EF4-FFF2-40B4-BE49-F238E27FC236}">
                    <a16:creationId xmlns:a16="http://schemas.microsoft.com/office/drawing/2014/main" id="{E43E82AD-DAA2-4AB6-BBE2-0266E43824DC}"/>
                  </a:ext>
                </a:extLst>
              </p:cNvPr>
              <p:cNvSpPr txBox="1"/>
              <p:nvPr/>
            </p:nvSpPr>
            <p:spPr>
              <a:xfrm>
                <a:off x="6695993" y="3936829"/>
                <a:ext cx="108267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zh-CN" altLang="en-US" sz="36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131" name="文本框 130">
                <a:extLst>
                  <a:ext uri="{FF2B5EF4-FFF2-40B4-BE49-F238E27FC236}">
                    <a16:creationId xmlns:a16="http://schemas.microsoft.com/office/drawing/2014/main" id="{E43E82AD-DAA2-4AB6-BBE2-0266E43824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5993" y="3936829"/>
                <a:ext cx="1082675" cy="6463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9" name="组合 78">
            <a:extLst>
              <a:ext uri="{FF2B5EF4-FFF2-40B4-BE49-F238E27FC236}">
                <a16:creationId xmlns:a16="http://schemas.microsoft.com/office/drawing/2014/main" id="{33F3F141-7D84-4620-802A-F9729D0D4857}"/>
              </a:ext>
            </a:extLst>
          </p:cNvPr>
          <p:cNvGrpSpPr/>
          <p:nvPr/>
        </p:nvGrpSpPr>
        <p:grpSpPr>
          <a:xfrm>
            <a:off x="5546858" y="2166983"/>
            <a:ext cx="1945235" cy="2247992"/>
            <a:chOff x="4989690" y="2162683"/>
            <a:chExt cx="2416883" cy="2793047"/>
          </a:xfrm>
        </p:grpSpPr>
        <p:cxnSp>
          <p:nvCxnSpPr>
            <p:cNvPr id="80" name="直接箭头连接符 79">
              <a:extLst>
                <a:ext uri="{FF2B5EF4-FFF2-40B4-BE49-F238E27FC236}">
                  <a16:creationId xmlns:a16="http://schemas.microsoft.com/office/drawing/2014/main" id="{05DA14DC-1F19-4901-9ABB-7D90341C51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22043" y="2162683"/>
              <a:ext cx="0" cy="1639154"/>
            </a:xfrm>
            <a:prstGeom prst="straightConnector1">
              <a:avLst/>
            </a:prstGeom>
            <a:ln w="38100">
              <a:solidFill>
                <a:schemeClr val="accent5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接箭头连接符 80">
              <a:extLst>
                <a:ext uri="{FF2B5EF4-FFF2-40B4-BE49-F238E27FC236}">
                  <a16:creationId xmlns:a16="http://schemas.microsoft.com/office/drawing/2014/main" id="{10E944AF-0D5D-468F-B489-816662B6988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12518" y="3792312"/>
              <a:ext cx="1594055" cy="1"/>
            </a:xfrm>
            <a:prstGeom prst="straightConnector1">
              <a:avLst/>
            </a:prstGeom>
            <a:ln w="38100">
              <a:solidFill>
                <a:schemeClr val="accent5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接箭头连接符 81">
              <a:extLst>
                <a:ext uri="{FF2B5EF4-FFF2-40B4-BE49-F238E27FC236}">
                  <a16:creationId xmlns:a16="http://schemas.microsoft.com/office/drawing/2014/main" id="{7164CFF8-C42D-455D-9F6C-961846DE72E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89690" y="3801838"/>
              <a:ext cx="822829" cy="1153892"/>
            </a:xfrm>
            <a:prstGeom prst="straightConnector1">
              <a:avLst/>
            </a:prstGeom>
            <a:ln w="38100">
              <a:solidFill>
                <a:schemeClr val="accent5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7" name="组合 86">
            <a:extLst>
              <a:ext uri="{FF2B5EF4-FFF2-40B4-BE49-F238E27FC236}">
                <a16:creationId xmlns:a16="http://schemas.microsoft.com/office/drawing/2014/main" id="{C67F0A65-99D7-49C8-9182-82DF826FDD6C}"/>
              </a:ext>
            </a:extLst>
          </p:cNvPr>
          <p:cNvGrpSpPr/>
          <p:nvPr/>
        </p:nvGrpSpPr>
        <p:grpSpPr>
          <a:xfrm>
            <a:off x="9049134" y="4125323"/>
            <a:ext cx="638608" cy="738001"/>
            <a:chOff x="4989690" y="2162683"/>
            <a:chExt cx="2416883" cy="2793047"/>
          </a:xfrm>
        </p:grpSpPr>
        <p:cxnSp>
          <p:nvCxnSpPr>
            <p:cNvPr id="88" name="直接箭头连接符 87">
              <a:extLst>
                <a:ext uri="{FF2B5EF4-FFF2-40B4-BE49-F238E27FC236}">
                  <a16:creationId xmlns:a16="http://schemas.microsoft.com/office/drawing/2014/main" id="{3B648330-CB3D-40AF-BD96-0C97F8B639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22043" y="2162683"/>
              <a:ext cx="0" cy="1639154"/>
            </a:xfrm>
            <a:prstGeom prst="straightConnector1">
              <a:avLst/>
            </a:prstGeom>
            <a:ln w="38100">
              <a:solidFill>
                <a:schemeClr val="accent5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接箭头连接符 88">
              <a:extLst>
                <a:ext uri="{FF2B5EF4-FFF2-40B4-BE49-F238E27FC236}">
                  <a16:creationId xmlns:a16="http://schemas.microsoft.com/office/drawing/2014/main" id="{55465A26-8829-4F02-A8BE-3F532CFC09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12518" y="3792312"/>
              <a:ext cx="1594055" cy="1"/>
            </a:xfrm>
            <a:prstGeom prst="straightConnector1">
              <a:avLst/>
            </a:prstGeom>
            <a:ln w="38100">
              <a:solidFill>
                <a:schemeClr val="accent5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接箭头连接符 89">
              <a:extLst>
                <a:ext uri="{FF2B5EF4-FFF2-40B4-BE49-F238E27FC236}">
                  <a16:creationId xmlns:a16="http://schemas.microsoft.com/office/drawing/2014/main" id="{3B88D9CB-20B8-4085-A3CA-2B65747E9EB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89690" y="3801838"/>
              <a:ext cx="822829" cy="1153892"/>
            </a:xfrm>
            <a:prstGeom prst="straightConnector1">
              <a:avLst/>
            </a:prstGeom>
            <a:ln w="38100">
              <a:solidFill>
                <a:schemeClr val="accent5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组合 90">
            <a:extLst>
              <a:ext uri="{FF2B5EF4-FFF2-40B4-BE49-F238E27FC236}">
                <a16:creationId xmlns:a16="http://schemas.microsoft.com/office/drawing/2014/main" id="{5AB4E068-A1A7-4075-8A0D-CDA37C0048BE}"/>
              </a:ext>
            </a:extLst>
          </p:cNvPr>
          <p:cNvGrpSpPr/>
          <p:nvPr/>
        </p:nvGrpSpPr>
        <p:grpSpPr>
          <a:xfrm>
            <a:off x="9009822" y="2372723"/>
            <a:ext cx="638608" cy="738001"/>
            <a:chOff x="4989690" y="2162683"/>
            <a:chExt cx="2416883" cy="2793047"/>
          </a:xfrm>
        </p:grpSpPr>
        <p:cxnSp>
          <p:nvCxnSpPr>
            <p:cNvPr id="92" name="直接箭头连接符 91">
              <a:extLst>
                <a:ext uri="{FF2B5EF4-FFF2-40B4-BE49-F238E27FC236}">
                  <a16:creationId xmlns:a16="http://schemas.microsoft.com/office/drawing/2014/main" id="{41805D60-CFD8-4A84-BFC8-7113184693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22043" y="2162683"/>
              <a:ext cx="0" cy="163915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接箭头连接符 92">
              <a:extLst>
                <a:ext uri="{FF2B5EF4-FFF2-40B4-BE49-F238E27FC236}">
                  <a16:creationId xmlns:a16="http://schemas.microsoft.com/office/drawing/2014/main" id="{EB09E609-BECA-4FD0-85F5-C36D1EB321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12518" y="3792312"/>
              <a:ext cx="1594055" cy="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接箭头连接符 93">
              <a:extLst>
                <a:ext uri="{FF2B5EF4-FFF2-40B4-BE49-F238E27FC236}">
                  <a16:creationId xmlns:a16="http://schemas.microsoft.com/office/drawing/2014/main" id="{C6EC9151-9784-44CA-B75E-72B2E94568F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89690" y="3801838"/>
              <a:ext cx="822829" cy="115389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FD826C05-739B-441A-A3EE-594A67E11CE9}"/>
              </a:ext>
            </a:extLst>
          </p:cNvPr>
          <p:cNvGrpSpPr/>
          <p:nvPr/>
        </p:nvGrpSpPr>
        <p:grpSpPr>
          <a:xfrm>
            <a:off x="8978830" y="3302144"/>
            <a:ext cx="710935" cy="631759"/>
            <a:chOff x="9497060" y="2458720"/>
            <a:chExt cx="2052638" cy="1824038"/>
          </a:xfrm>
        </p:grpSpPr>
        <p:cxnSp>
          <p:nvCxnSpPr>
            <p:cNvPr id="95" name="直接箭头连接符 94">
              <a:extLst>
                <a:ext uri="{FF2B5EF4-FFF2-40B4-BE49-F238E27FC236}">
                  <a16:creationId xmlns:a16="http://schemas.microsoft.com/office/drawing/2014/main" id="{3B0136C3-4F7C-4F26-B025-A041D992400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717638" y="2458720"/>
              <a:ext cx="260560" cy="1016880"/>
            </a:xfrm>
            <a:prstGeom prst="straightConnector1">
              <a:avLst/>
            </a:prstGeom>
            <a:ln w="38100">
              <a:solidFill>
                <a:schemeClr val="accent4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接箭头连接符 95">
              <a:extLst>
                <a:ext uri="{FF2B5EF4-FFF2-40B4-BE49-F238E27FC236}">
                  <a16:creationId xmlns:a16="http://schemas.microsoft.com/office/drawing/2014/main" id="{CDB9ACD4-DA55-4C24-8847-FB747C0DB84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497060" y="3485997"/>
              <a:ext cx="1207612" cy="782473"/>
            </a:xfrm>
            <a:prstGeom prst="straightConnector1">
              <a:avLst/>
            </a:prstGeom>
            <a:ln w="38100">
              <a:solidFill>
                <a:schemeClr val="accent4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接箭头连接符 96">
              <a:extLst>
                <a:ext uri="{FF2B5EF4-FFF2-40B4-BE49-F238E27FC236}">
                  <a16:creationId xmlns:a16="http://schemas.microsoft.com/office/drawing/2014/main" id="{4FF4A3A3-63F9-4D1F-8A9A-F1421047A9F7}"/>
                </a:ext>
              </a:extLst>
            </p:cNvPr>
            <p:cNvCxnSpPr>
              <a:cxnSpLocks/>
            </p:cNvCxnSpPr>
            <p:nvPr/>
          </p:nvCxnSpPr>
          <p:spPr>
            <a:xfrm>
              <a:off x="10727076" y="3478638"/>
              <a:ext cx="822622" cy="804120"/>
            </a:xfrm>
            <a:prstGeom prst="straightConnector1">
              <a:avLst/>
            </a:prstGeom>
            <a:ln w="38100">
              <a:solidFill>
                <a:schemeClr val="accent4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文本框 5">
            <a:extLst>
              <a:ext uri="{FF2B5EF4-FFF2-40B4-BE49-F238E27FC236}">
                <a16:creationId xmlns:a16="http://schemas.microsoft.com/office/drawing/2014/main" id="{4570CF3A-FA55-403B-9B07-F5E7F161841F}"/>
              </a:ext>
            </a:extLst>
          </p:cNvPr>
          <p:cNvSpPr txBox="1"/>
          <p:nvPr/>
        </p:nvSpPr>
        <p:spPr>
          <a:xfrm>
            <a:off x="9841411" y="4233457"/>
            <a:ext cx="411316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直立空间（</a:t>
            </a:r>
            <a:r>
              <a:rPr lang="en-US" altLang="zh-CN" sz="30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Upright</a:t>
            </a:r>
            <a:r>
              <a:rPr lang="zh-CN" altLang="en-US" sz="30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）</a:t>
            </a:r>
          </a:p>
        </p:txBody>
      </p:sp>
      <p:sp>
        <p:nvSpPr>
          <p:cNvPr id="115" name="文本框 114">
            <a:extLst>
              <a:ext uri="{FF2B5EF4-FFF2-40B4-BE49-F238E27FC236}">
                <a16:creationId xmlns:a16="http://schemas.microsoft.com/office/drawing/2014/main" id="{332698AF-5B0D-4637-9E44-A54BF1FB3BC9}"/>
              </a:ext>
            </a:extLst>
          </p:cNvPr>
          <p:cNvSpPr txBox="1"/>
          <p:nvPr/>
        </p:nvSpPr>
        <p:spPr>
          <a:xfrm>
            <a:off x="9841411" y="3319057"/>
            <a:ext cx="342736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物体空间（</a:t>
            </a:r>
            <a:r>
              <a:rPr lang="en-US" altLang="zh-CN" sz="30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Object</a:t>
            </a:r>
            <a:r>
              <a:rPr lang="zh-CN" altLang="en-US" sz="30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）</a:t>
            </a:r>
          </a:p>
        </p:txBody>
      </p:sp>
      <p:sp>
        <p:nvSpPr>
          <p:cNvPr id="116" name="文本框 115">
            <a:extLst>
              <a:ext uri="{FF2B5EF4-FFF2-40B4-BE49-F238E27FC236}">
                <a16:creationId xmlns:a16="http://schemas.microsoft.com/office/drawing/2014/main" id="{FD7449CC-4B95-44C2-9604-36B477956E25}"/>
              </a:ext>
            </a:extLst>
          </p:cNvPr>
          <p:cNvSpPr txBox="1"/>
          <p:nvPr/>
        </p:nvSpPr>
        <p:spPr>
          <a:xfrm>
            <a:off x="9841411" y="2404657"/>
            <a:ext cx="34749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世界空间（</a:t>
            </a:r>
            <a:r>
              <a:rPr lang="en-US" altLang="zh-CN" sz="30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World</a:t>
            </a:r>
            <a:r>
              <a:rPr lang="zh-CN" altLang="en-US" sz="30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）</a:t>
            </a:r>
          </a:p>
        </p:txBody>
      </p:sp>
      <p:sp>
        <p:nvSpPr>
          <p:cNvPr id="347" name="椭圆 346">
            <a:extLst>
              <a:ext uri="{FF2B5EF4-FFF2-40B4-BE49-F238E27FC236}">
                <a16:creationId xmlns:a16="http://schemas.microsoft.com/office/drawing/2014/main" id="{4973EEB9-1848-49D9-BC32-3D6298A36E19}"/>
              </a:ext>
            </a:extLst>
          </p:cNvPr>
          <p:cNvSpPr/>
          <p:nvPr/>
        </p:nvSpPr>
        <p:spPr>
          <a:xfrm>
            <a:off x="8224295" y="8128052"/>
            <a:ext cx="831600" cy="831851"/>
          </a:xfrm>
          <a:prstGeom prst="ellipse">
            <a:avLst/>
          </a:prstGeom>
          <a:solidFill>
            <a:schemeClr val="accent4">
              <a:alpha val="30000"/>
            </a:schemeClr>
          </a:solidFill>
          <a:ln>
            <a:solidFill>
              <a:schemeClr val="accent4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17" name="组合 116">
            <a:extLst>
              <a:ext uri="{FF2B5EF4-FFF2-40B4-BE49-F238E27FC236}">
                <a16:creationId xmlns:a16="http://schemas.microsoft.com/office/drawing/2014/main" id="{FA1327DC-63F8-4223-99E5-08C0A4FB6FCF}"/>
              </a:ext>
            </a:extLst>
          </p:cNvPr>
          <p:cNvGrpSpPr/>
          <p:nvPr/>
        </p:nvGrpSpPr>
        <p:grpSpPr>
          <a:xfrm>
            <a:off x="1013470" y="6382984"/>
            <a:ext cx="3233358" cy="3240768"/>
            <a:chOff x="5009348" y="2162683"/>
            <a:chExt cx="2441113" cy="2446708"/>
          </a:xfrm>
        </p:grpSpPr>
        <p:cxnSp>
          <p:nvCxnSpPr>
            <p:cNvPr id="118" name="直接箭头连接符 117">
              <a:extLst>
                <a:ext uri="{FF2B5EF4-FFF2-40B4-BE49-F238E27FC236}">
                  <a16:creationId xmlns:a16="http://schemas.microsoft.com/office/drawing/2014/main" id="{4746F21B-8B08-41D0-9F43-B663FCFC926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22043" y="2162683"/>
              <a:ext cx="0" cy="1630752"/>
            </a:xfrm>
            <a:prstGeom prst="straightConnector1">
              <a:avLst/>
            </a:prstGeom>
            <a:ln w="38100">
              <a:solidFill>
                <a:schemeClr val="accent5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直接箭头连接符 118">
              <a:extLst>
                <a:ext uri="{FF2B5EF4-FFF2-40B4-BE49-F238E27FC236}">
                  <a16:creationId xmlns:a16="http://schemas.microsoft.com/office/drawing/2014/main" id="{83668265-8722-4D76-9580-ED8ED6D531F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19709" y="3792312"/>
              <a:ext cx="1630752" cy="1"/>
            </a:xfrm>
            <a:prstGeom prst="straightConnector1">
              <a:avLst/>
            </a:prstGeom>
            <a:ln w="38100">
              <a:solidFill>
                <a:schemeClr val="accent5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直接箭头连接符 119">
              <a:extLst>
                <a:ext uri="{FF2B5EF4-FFF2-40B4-BE49-F238E27FC236}">
                  <a16:creationId xmlns:a16="http://schemas.microsoft.com/office/drawing/2014/main" id="{5B5E45D3-60B9-4BDC-BE77-6F7C3ED550F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09348" y="3791051"/>
              <a:ext cx="811747" cy="818340"/>
            </a:xfrm>
            <a:prstGeom prst="straightConnector1">
              <a:avLst/>
            </a:prstGeom>
            <a:ln w="38100">
              <a:solidFill>
                <a:schemeClr val="accent5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文本框 120">
                <a:extLst>
                  <a:ext uri="{FF2B5EF4-FFF2-40B4-BE49-F238E27FC236}">
                    <a16:creationId xmlns:a16="http://schemas.microsoft.com/office/drawing/2014/main" id="{E5832A8E-1BF3-4788-BEC5-7DC34952DD03}"/>
                  </a:ext>
                </a:extLst>
              </p:cNvPr>
              <p:cNvSpPr txBox="1"/>
              <p:nvPr/>
            </p:nvSpPr>
            <p:spPr>
              <a:xfrm>
                <a:off x="3905667" y="8519344"/>
                <a:ext cx="43860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CN" altLang="en-US" sz="3600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121" name="文本框 120">
                <a:extLst>
                  <a:ext uri="{FF2B5EF4-FFF2-40B4-BE49-F238E27FC236}">
                    <a16:creationId xmlns:a16="http://schemas.microsoft.com/office/drawing/2014/main" id="{E5832A8E-1BF3-4788-BEC5-7DC34952DD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5667" y="8519344"/>
                <a:ext cx="438605" cy="64633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文本框 121">
                <a:extLst>
                  <a:ext uri="{FF2B5EF4-FFF2-40B4-BE49-F238E27FC236}">
                    <a16:creationId xmlns:a16="http://schemas.microsoft.com/office/drawing/2014/main" id="{402533AB-BD6C-4107-A826-3496151F6C37}"/>
                  </a:ext>
                </a:extLst>
              </p:cNvPr>
              <p:cNvSpPr txBox="1"/>
              <p:nvPr/>
            </p:nvSpPr>
            <p:spPr>
              <a:xfrm>
                <a:off x="836067" y="9304386"/>
                <a:ext cx="108267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zh-CN" altLang="en-US" sz="3600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122" name="文本框 121">
                <a:extLst>
                  <a:ext uri="{FF2B5EF4-FFF2-40B4-BE49-F238E27FC236}">
                    <a16:creationId xmlns:a16="http://schemas.microsoft.com/office/drawing/2014/main" id="{402533AB-BD6C-4107-A826-3496151F6C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067" y="9304386"/>
                <a:ext cx="1082675" cy="64633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文本框 122">
                <a:extLst>
                  <a:ext uri="{FF2B5EF4-FFF2-40B4-BE49-F238E27FC236}">
                    <a16:creationId xmlns:a16="http://schemas.microsoft.com/office/drawing/2014/main" id="{3FA2A2B8-7D07-4D47-BB9A-E9909750721E}"/>
                  </a:ext>
                </a:extLst>
              </p:cNvPr>
              <p:cNvSpPr txBox="1"/>
              <p:nvPr/>
            </p:nvSpPr>
            <p:spPr>
              <a:xfrm>
                <a:off x="1291705" y="6111176"/>
                <a:ext cx="108267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CN" altLang="en-US" sz="3600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123" name="文本框 122">
                <a:extLst>
                  <a:ext uri="{FF2B5EF4-FFF2-40B4-BE49-F238E27FC236}">
                    <a16:creationId xmlns:a16="http://schemas.microsoft.com/office/drawing/2014/main" id="{3FA2A2B8-7D07-4D47-BB9A-E990975072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1705" y="6111176"/>
                <a:ext cx="1082675" cy="64633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组合 8">
            <a:extLst>
              <a:ext uri="{FF2B5EF4-FFF2-40B4-BE49-F238E27FC236}">
                <a16:creationId xmlns:a16="http://schemas.microsoft.com/office/drawing/2014/main" id="{60A85416-8B21-44A0-A781-CB5ECA718134}"/>
              </a:ext>
            </a:extLst>
          </p:cNvPr>
          <p:cNvGrpSpPr/>
          <p:nvPr/>
        </p:nvGrpSpPr>
        <p:grpSpPr>
          <a:xfrm rot="20803102">
            <a:off x="1201950" y="7067628"/>
            <a:ext cx="2185541" cy="2045708"/>
            <a:chOff x="5614380" y="6211237"/>
            <a:chExt cx="2185541" cy="2045708"/>
          </a:xfrm>
        </p:grpSpPr>
        <p:cxnSp>
          <p:nvCxnSpPr>
            <p:cNvPr id="124" name="直接箭头连接符 123">
              <a:extLst>
                <a:ext uri="{FF2B5EF4-FFF2-40B4-BE49-F238E27FC236}">
                  <a16:creationId xmlns:a16="http://schemas.microsoft.com/office/drawing/2014/main" id="{249FD0EC-FD3E-49ED-9EE1-659702F89D18}"/>
                </a:ext>
              </a:extLst>
            </p:cNvPr>
            <p:cNvCxnSpPr>
              <a:cxnSpLocks/>
            </p:cNvCxnSpPr>
            <p:nvPr/>
          </p:nvCxnSpPr>
          <p:spPr>
            <a:xfrm rot="796898" flipV="1">
              <a:off x="6575491" y="6211237"/>
              <a:ext cx="0" cy="1440000"/>
            </a:xfrm>
            <a:prstGeom prst="straightConnector1">
              <a:avLst/>
            </a:prstGeom>
            <a:ln w="38100">
              <a:solidFill>
                <a:schemeClr val="accent4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直接箭头连接符 124">
              <a:extLst>
                <a:ext uri="{FF2B5EF4-FFF2-40B4-BE49-F238E27FC236}">
                  <a16:creationId xmlns:a16="http://schemas.microsoft.com/office/drawing/2014/main" id="{585B2B2E-4A56-4D43-9EC2-4CDF588DB181}"/>
                </a:ext>
              </a:extLst>
            </p:cNvPr>
            <p:cNvCxnSpPr>
              <a:cxnSpLocks/>
            </p:cNvCxnSpPr>
            <p:nvPr/>
          </p:nvCxnSpPr>
          <p:spPr>
            <a:xfrm rot="796898" flipH="1">
              <a:off x="5614380" y="7536945"/>
              <a:ext cx="720000" cy="720000"/>
            </a:xfrm>
            <a:prstGeom prst="straightConnector1">
              <a:avLst/>
            </a:prstGeom>
            <a:ln w="38100">
              <a:solidFill>
                <a:schemeClr val="accent4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直接箭头连接符 125">
              <a:extLst>
                <a:ext uri="{FF2B5EF4-FFF2-40B4-BE49-F238E27FC236}">
                  <a16:creationId xmlns:a16="http://schemas.microsoft.com/office/drawing/2014/main" id="{1C10681A-0F8C-42B1-9F3A-99BC38146F8A}"/>
                </a:ext>
              </a:extLst>
            </p:cNvPr>
            <p:cNvCxnSpPr>
              <a:cxnSpLocks/>
            </p:cNvCxnSpPr>
            <p:nvPr/>
          </p:nvCxnSpPr>
          <p:spPr>
            <a:xfrm rot="796898">
              <a:off x="6359921" y="7784735"/>
              <a:ext cx="1440000" cy="0"/>
            </a:xfrm>
            <a:prstGeom prst="straightConnector1">
              <a:avLst/>
            </a:prstGeom>
            <a:ln w="38100">
              <a:solidFill>
                <a:schemeClr val="accent4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文本框 126">
                <a:extLst>
                  <a:ext uri="{FF2B5EF4-FFF2-40B4-BE49-F238E27FC236}">
                    <a16:creationId xmlns:a16="http://schemas.microsoft.com/office/drawing/2014/main" id="{53B9C269-5C81-4B67-8BDC-EAC9B3FF8AF5}"/>
                  </a:ext>
                </a:extLst>
              </p:cNvPr>
              <p:cNvSpPr txBox="1"/>
              <p:nvPr/>
            </p:nvSpPr>
            <p:spPr>
              <a:xfrm>
                <a:off x="948301" y="8719904"/>
                <a:ext cx="438232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3600" i="1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</m:oMath>
                  </m:oMathPara>
                </a14:m>
                <a:endParaRPr lang="zh-CN" altLang="en-US" sz="36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127" name="文本框 126">
                <a:extLst>
                  <a:ext uri="{FF2B5EF4-FFF2-40B4-BE49-F238E27FC236}">
                    <a16:creationId xmlns:a16="http://schemas.microsoft.com/office/drawing/2014/main" id="{53B9C269-5C81-4B67-8BDC-EAC9B3FF8A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8301" y="8719904"/>
                <a:ext cx="438232" cy="64633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文本框 127">
                <a:extLst>
                  <a:ext uri="{FF2B5EF4-FFF2-40B4-BE49-F238E27FC236}">
                    <a16:creationId xmlns:a16="http://schemas.microsoft.com/office/drawing/2014/main" id="{5B717109-9EEB-430E-9CAF-1D7961096AAB}"/>
                  </a:ext>
                </a:extLst>
              </p:cNvPr>
              <p:cNvSpPr txBox="1"/>
              <p:nvPr/>
            </p:nvSpPr>
            <p:spPr>
              <a:xfrm>
                <a:off x="1837300" y="7006020"/>
                <a:ext cx="108267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zh-CN" altLang="en-US" sz="36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128" name="文本框 127">
                <a:extLst>
                  <a:ext uri="{FF2B5EF4-FFF2-40B4-BE49-F238E27FC236}">
                    <a16:creationId xmlns:a16="http://schemas.microsoft.com/office/drawing/2014/main" id="{5B717109-9EEB-430E-9CAF-1D7961096A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7300" y="7006020"/>
                <a:ext cx="1082675" cy="64633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文本框 131">
                <a:extLst>
                  <a:ext uri="{FF2B5EF4-FFF2-40B4-BE49-F238E27FC236}">
                    <a16:creationId xmlns:a16="http://schemas.microsoft.com/office/drawing/2014/main" id="{3614B454-A093-4A52-B8C2-F82758FC241E}"/>
                  </a:ext>
                </a:extLst>
              </p:cNvPr>
              <p:cNvSpPr txBox="1"/>
              <p:nvPr/>
            </p:nvSpPr>
            <p:spPr>
              <a:xfrm>
                <a:off x="2431025" y="8507795"/>
                <a:ext cx="108267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zh-CN" altLang="en-US" sz="36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132" name="文本框 131">
                <a:extLst>
                  <a:ext uri="{FF2B5EF4-FFF2-40B4-BE49-F238E27FC236}">
                    <a16:creationId xmlns:a16="http://schemas.microsoft.com/office/drawing/2014/main" id="{3614B454-A093-4A52-B8C2-F82758FC24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1025" y="8507795"/>
                <a:ext cx="1082675" cy="646331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椭圆 69">
            <a:extLst>
              <a:ext uri="{FF2B5EF4-FFF2-40B4-BE49-F238E27FC236}">
                <a16:creationId xmlns:a16="http://schemas.microsoft.com/office/drawing/2014/main" id="{B1FAA2D8-8AE1-449C-A874-2E34D799B9B3}"/>
              </a:ext>
            </a:extLst>
          </p:cNvPr>
          <p:cNvSpPr/>
          <p:nvPr/>
        </p:nvSpPr>
        <p:spPr>
          <a:xfrm>
            <a:off x="1892946" y="8115627"/>
            <a:ext cx="368299" cy="831851"/>
          </a:xfrm>
          <a:prstGeom prst="ellipse">
            <a:avLst/>
          </a:prstGeom>
          <a:solidFill>
            <a:schemeClr val="accent4">
              <a:alpha val="30000"/>
            </a:schemeClr>
          </a:solidFill>
          <a:ln>
            <a:solidFill>
              <a:schemeClr val="accent4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333" name="组合 332">
            <a:extLst>
              <a:ext uri="{FF2B5EF4-FFF2-40B4-BE49-F238E27FC236}">
                <a16:creationId xmlns:a16="http://schemas.microsoft.com/office/drawing/2014/main" id="{0CC2430D-8294-47C3-91CD-A55901FCB498}"/>
              </a:ext>
            </a:extLst>
          </p:cNvPr>
          <p:cNvGrpSpPr/>
          <p:nvPr/>
        </p:nvGrpSpPr>
        <p:grpSpPr>
          <a:xfrm>
            <a:off x="7563874" y="6382984"/>
            <a:ext cx="3233358" cy="3240768"/>
            <a:chOff x="5009348" y="2162683"/>
            <a:chExt cx="2441113" cy="2446708"/>
          </a:xfrm>
        </p:grpSpPr>
        <p:cxnSp>
          <p:nvCxnSpPr>
            <p:cNvPr id="334" name="直接箭头连接符 333">
              <a:extLst>
                <a:ext uri="{FF2B5EF4-FFF2-40B4-BE49-F238E27FC236}">
                  <a16:creationId xmlns:a16="http://schemas.microsoft.com/office/drawing/2014/main" id="{EF987138-A3A9-44F7-93CD-E538AEE433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22043" y="2162683"/>
              <a:ext cx="0" cy="1630752"/>
            </a:xfrm>
            <a:prstGeom prst="straightConnector1">
              <a:avLst/>
            </a:prstGeom>
            <a:ln w="38100">
              <a:solidFill>
                <a:schemeClr val="accent5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直接箭头连接符 334">
              <a:extLst>
                <a:ext uri="{FF2B5EF4-FFF2-40B4-BE49-F238E27FC236}">
                  <a16:creationId xmlns:a16="http://schemas.microsoft.com/office/drawing/2014/main" id="{1314E126-344E-490F-BC91-857F172FB2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19709" y="3792312"/>
              <a:ext cx="1630752" cy="1"/>
            </a:xfrm>
            <a:prstGeom prst="straightConnector1">
              <a:avLst/>
            </a:prstGeom>
            <a:ln w="38100">
              <a:solidFill>
                <a:schemeClr val="accent5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直接箭头连接符 335">
              <a:extLst>
                <a:ext uri="{FF2B5EF4-FFF2-40B4-BE49-F238E27FC236}">
                  <a16:creationId xmlns:a16="http://schemas.microsoft.com/office/drawing/2014/main" id="{60D81725-8C7C-46B5-92C2-4599CF9E99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09348" y="3791051"/>
              <a:ext cx="811747" cy="818340"/>
            </a:xfrm>
            <a:prstGeom prst="straightConnector1">
              <a:avLst/>
            </a:prstGeom>
            <a:ln w="38100">
              <a:solidFill>
                <a:schemeClr val="accent5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37" name="文本框 336">
                <a:extLst>
                  <a:ext uri="{FF2B5EF4-FFF2-40B4-BE49-F238E27FC236}">
                    <a16:creationId xmlns:a16="http://schemas.microsoft.com/office/drawing/2014/main" id="{2EB912FC-9069-411F-8C07-E6C93DC73923}"/>
                  </a:ext>
                </a:extLst>
              </p:cNvPr>
              <p:cNvSpPr txBox="1"/>
              <p:nvPr/>
            </p:nvSpPr>
            <p:spPr>
              <a:xfrm>
                <a:off x="10456071" y="8519344"/>
                <a:ext cx="43860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CN" altLang="en-US" sz="3600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337" name="文本框 336">
                <a:extLst>
                  <a:ext uri="{FF2B5EF4-FFF2-40B4-BE49-F238E27FC236}">
                    <a16:creationId xmlns:a16="http://schemas.microsoft.com/office/drawing/2014/main" id="{2EB912FC-9069-411F-8C07-E6C93DC739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56071" y="8519344"/>
                <a:ext cx="438605" cy="646331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8" name="文本框 337">
                <a:extLst>
                  <a:ext uri="{FF2B5EF4-FFF2-40B4-BE49-F238E27FC236}">
                    <a16:creationId xmlns:a16="http://schemas.microsoft.com/office/drawing/2014/main" id="{8FF32038-8935-46B7-876E-2DBE28F80B1D}"/>
                  </a:ext>
                </a:extLst>
              </p:cNvPr>
              <p:cNvSpPr txBox="1"/>
              <p:nvPr/>
            </p:nvSpPr>
            <p:spPr>
              <a:xfrm>
                <a:off x="7386471" y="9304386"/>
                <a:ext cx="108267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zh-CN" altLang="en-US" sz="3600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338" name="文本框 337">
                <a:extLst>
                  <a:ext uri="{FF2B5EF4-FFF2-40B4-BE49-F238E27FC236}">
                    <a16:creationId xmlns:a16="http://schemas.microsoft.com/office/drawing/2014/main" id="{8FF32038-8935-46B7-876E-2DBE28F80B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6471" y="9304386"/>
                <a:ext cx="1082675" cy="64633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9" name="文本框 338">
                <a:extLst>
                  <a:ext uri="{FF2B5EF4-FFF2-40B4-BE49-F238E27FC236}">
                    <a16:creationId xmlns:a16="http://schemas.microsoft.com/office/drawing/2014/main" id="{5D9ED921-A08F-4C21-AFAB-CCE7F471C1A5}"/>
                  </a:ext>
                </a:extLst>
              </p:cNvPr>
              <p:cNvSpPr txBox="1"/>
              <p:nvPr/>
            </p:nvSpPr>
            <p:spPr>
              <a:xfrm>
                <a:off x="7842109" y="6111176"/>
                <a:ext cx="108267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CN" altLang="en-US" sz="3600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339" name="文本框 338">
                <a:extLst>
                  <a:ext uri="{FF2B5EF4-FFF2-40B4-BE49-F238E27FC236}">
                    <a16:creationId xmlns:a16="http://schemas.microsoft.com/office/drawing/2014/main" id="{5D9ED921-A08F-4C21-AFAB-CCE7F471C1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2109" y="6111176"/>
                <a:ext cx="1082675" cy="646331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40" name="组合 339">
            <a:extLst>
              <a:ext uri="{FF2B5EF4-FFF2-40B4-BE49-F238E27FC236}">
                <a16:creationId xmlns:a16="http://schemas.microsoft.com/office/drawing/2014/main" id="{D0E917C8-AE0F-45E1-A661-94BC16F2B51A}"/>
              </a:ext>
            </a:extLst>
          </p:cNvPr>
          <p:cNvGrpSpPr/>
          <p:nvPr/>
        </p:nvGrpSpPr>
        <p:grpSpPr>
          <a:xfrm rot="20803102">
            <a:off x="7995165" y="8365066"/>
            <a:ext cx="2185541" cy="1508097"/>
            <a:chOff x="5614380" y="7536945"/>
            <a:chExt cx="2185541" cy="1508097"/>
          </a:xfrm>
        </p:grpSpPr>
        <p:cxnSp>
          <p:nvCxnSpPr>
            <p:cNvPr id="341" name="直接箭头连接符 340">
              <a:extLst>
                <a:ext uri="{FF2B5EF4-FFF2-40B4-BE49-F238E27FC236}">
                  <a16:creationId xmlns:a16="http://schemas.microsoft.com/office/drawing/2014/main" id="{7003273C-EF27-4291-84F2-B881902E8907}"/>
                </a:ext>
              </a:extLst>
            </p:cNvPr>
            <p:cNvCxnSpPr>
              <a:cxnSpLocks/>
            </p:cNvCxnSpPr>
            <p:nvPr/>
          </p:nvCxnSpPr>
          <p:spPr>
            <a:xfrm rot="796898">
              <a:off x="6244524" y="7605042"/>
              <a:ext cx="0" cy="1440000"/>
            </a:xfrm>
            <a:prstGeom prst="straightConnector1">
              <a:avLst/>
            </a:prstGeom>
            <a:ln w="38100">
              <a:solidFill>
                <a:schemeClr val="accent4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直接箭头连接符 341">
              <a:extLst>
                <a:ext uri="{FF2B5EF4-FFF2-40B4-BE49-F238E27FC236}">
                  <a16:creationId xmlns:a16="http://schemas.microsoft.com/office/drawing/2014/main" id="{0CAC1DC6-C2FC-4132-95AB-21258CD17EB0}"/>
                </a:ext>
              </a:extLst>
            </p:cNvPr>
            <p:cNvCxnSpPr>
              <a:cxnSpLocks/>
            </p:cNvCxnSpPr>
            <p:nvPr/>
          </p:nvCxnSpPr>
          <p:spPr>
            <a:xfrm rot="796898" flipH="1">
              <a:off x="5614380" y="7536945"/>
              <a:ext cx="720000" cy="720000"/>
            </a:xfrm>
            <a:prstGeom prst="straightConnector1">
              <a:avLst/>
            </a:prstGeom>
            <a:ln w="38100">
              <a:solidFill>
                <a:schemeClr val="accent4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直接箭头连接符 342">
              <a:extLst>
                <a:ext uri="{FF2B5EF4-FFF2-40B4-BE49-F238E27FC236}">
                  <a16:creationId xmlns:a16="http://schemas.microsoft.com/office/drawing/2014/main" id="{EEDEA778-8D2D-43EF-BB4C-58A2764AEF8E}"/>
                </a:ext>
              </a:extLst>
            </p:cNvPr>
            <p:cNvCxnSpPr>
              <a:cxnSpLocks/>
            </p:cNvCxnSpPr>
            <p:nvPr/>
          </p:nvCxnSpPr>
          <p:spPr>
            <a:xfrm rot="796898">
              <a:off x="6359921" y="7784735"/>
              <a:ext cx="1440000" cy="0"/>
            </a:xfrm>
            <a:prstGeom prst="straightConnector1">
              <a:avLst/>
            </a:prstGeom>
            <a:ln w="38100">
              <a:solidFill>
                <a:schemeClr val="accent4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44" name="文本框 343">
                <a:extLst>
                  <a:ext uri="{FF2B5EF4-FFF2-40B4-BE49-F238E27FC236}">
                    <a16:creationId xmlns:a16="http://schemas.microsoft.com/office/drawing/2014/main" id="{1488397A-B2CE-4525-B962-5C1E631182B7}"/>
                  </a:ext>
                </a:extLst>
              </p:cNvPr>
              <p:cNvSpPr txBox="1"/>
              <p:nvPr/>
            </p:nvSpPr>
            <p:spPr>
              <a:xfrm>
                <a:off x="8758545" y="9571096"/>
                <a:ext cx="438232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3600" i="1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</m:oMath>
                  </m:oMathPara>
                </a14:m>
                <a:endParaRPr lang="zh-CN" altLang="en-US" sz="36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344" name="文本框 343">
                <a:extLst>
                  <a:ext uri="{FF2B5EF4-FFF2-40B4-BE49-F238E27FC236}">
                    <a16:creationId xmlns:a16="http://schemas.microsoft.com/office/drawing/2014/main" id="{1488397A-B2CE-4525-B962-5C1E631182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8545" y="9571096"/>
                <a:ext cx="438232" cy="646331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5" name="文本框 344">
                <a:extLst>
                  <a:ext uri="{FF2B5EF4-FFF2-40B4-BE49-F238E27FC236}">
                    <a16:creationId xmlns:a16="http://schemas.microsoft.com/office/drawing/2014/main" id="{F4354C04-A033-45DB-902E-FE731D34B7B6}"/>
                  </a:ext>
                </a:extLst>
              </p:cNvPr>
              <p:cNvSpPr txBox="1"/>
              <p:nvPr/>
            </p:nvSpPr>
            <p:spPr>
              <a:xfrm>
                <a:off x="7380512" y="8719904"/>
                <a:ext cx="500677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zh-CN" altLang="en-US" sz="36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345" name="文本框 344">
                <a:extLst>
                  <a:ext uri="{FF2B5EF4-FFF2-40B4-BE49-F238E27FC236}">
                    <a16:creationId xmlns:a16="http://schemas.microsoft.com/office/drawing/2014/main" id="{F4354C04-A033-45DB-902E-FE731D34B7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0512" y="8719904"/>
                <a:ext cx="500677" cy="646331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6" name="文本框 345">
                <a:extLst>
                  <a:ext uri="{FF2B5EF4-FFF2-40B4-BE49-F238E27FC236}">
                    <a16:creationId xmlns:a16="http://schemas.microsoft.com/office/drawing/2014/main" id="{B2C3292B-E16D-4620-B35E-D82C5C76AB9E}"/>
                  </a:ext>
                </a:extLst>
              </p:cNvPr>
              <p:cNvSpPr txBox="1"/>
              <p:nvPr/>
            </p:nvSpPr>
            <p:spPr>
              <a:xfrm>
                <a:off x="8981429" y="8507795"/>
                <a:ext cx="108267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zh-CN" altLang="en-US" sz="36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346" name="文本框 345">
                <a:extLst>
                  <a:ext uri="{FF2B5EF4-FFF2-40B4-BE49-F238E27FC236}">
                    <a16:creationId xmlns:a16="http://schemas.microsoft.com/office/drawing/2014/main" id="{B2C3292B-E16D-4620-B35E-D82C5C76AB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1429" y="8507795"/>
                <a:ext cx="1082675" cy="646331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49" name="组合 348">
            <a:extLst>
              <a:ext uri="{FF2B5EF4-FFF2-40B4-BE49-F238E27FC236}">
                <a16:creationId xmlns:a16="http://schemas.microsoft.com/office/drawing/2014/main" id="{9BCB38A9-E2DF-4A03-8BB3-15C5DFF4514B}"/>
              </a:ext>
            </a:extLst>
          </p:cNvPr>
          <p:cNvGrpSpPr/>
          <p:nvPr/>
        </p:nvGrpSpPr>
        <p:grpSpPr>
          <a:xfrm>
            <a:off x="13734260" y="6382984"/>
            <a:ext cx="3233358" cy="3240768"/>
            <a:chOff x="5009348" y="2162683"/>
            <a:chExt cx="2441113" cy="2446708"/>
          </a:xfrm>
        </p:grpSpPr>
        <p:cxnSp>
          <p:nvCxnSpPr>
            <p:cNvPr id="350" name="直接箭头连接符 349">
              <a:extLst>
                <a:ext uri="{FF2B5EF4-FFF2-40B4-BE49-F238E27FC236}">
                  <a16:creationId xmlns:a16="http://schemas.microsoft.com/office/drawing/2014/main" id="{CE88770C-926C-43E7-93F6-C93E3BCB6F9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22043" y="2162683"/>
              <a:ext cx="0" cy="1630752"/>
            </a:xfrm>
            <a:prstGeom prst="straightConnector1">
              <a:avLst/>
            </a:prstGeom>
            <a:ln w="38100">
              <a:solidFill>
                <a:schemeClr val="accent5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直接箭头连接符 350">
              <a:extLst>
                <a:ext uri="{FF2B5EF4-FFF2-40B4-BE49-F238E27FC236}">
                  <a16:creationId xmlns:a16="http://schemas.microsoft.com/office/drawing/2014/main" id="{50DCAB22-5846-418B-9B93-0698D45D571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19709" y="3792312"/>
              <a:ext cx="1630752" cy="1"/>
            </a:xfrm>
            <a:prstGeom prst="straightConnector1">
              <a:avLst/>
            </a:prstGeom>
            <a:ln w="38100">
              <a:solidFill>
                <a:schemeClr val="accent5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直接箭头连接符 351">
              <a:extLst>
                <a:ext uri="{FF2B5EF4-FFF2-40B4-BE49-F238E27FC236}">
                  <a16:creationId xmlns:a16="http://schemas.microsoft.com/office/drawing/2014/main" id="{C155F067-A4E1-481E-A2AB-BB27C0214E1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09348" y="3791051"/>
              <a:ext cx="811747" cy="818340"/>
            </a:xfrm>
            <a:prstGeom prst="straightConnector1">
              <a:avLst/>
            </a:prstGeom>
            <a:ln w="38100">
              <a:solidFill>
                <a:schemeClr val="accent5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53" name="文本框 352">
                <a:extLst>
                  <a:ext uri="{FF2B5EF4-FFF2-40B4-BE49-F238E27FC236}">
                    <a16:creationId xmlns:a16="http://schemas.microsoft.com/office/drawing/2014/main" id="{1F2AA260-3CF9-43DC-B9CE-5C45470900B3}"/>
                  </a:ext>
                </a:extLst>
              </p:cNvPr>
              <p:cNvSpPr txBox="1"/>
              <p:nvPr/>
            </p:nvSpPr>
            <p:spPr>
              <a:xfrm>
                <a:off x="16626457" y="8519344"/>
                <a:ext cx="43860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CN" altLang="en-US" sz="3600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353" name="文本框 352">
                <a:extLst>
                  <a:ext uri="{FF2B5EF4-FFF2-40B4-BE49-F238E27FC236}">
                    <a16:creationId xmlns:a16="http://schemas.microsoft.com/office/drawing/2014/main" id="{1F2AA260-3CF9-43DC-B9CE-5C45470900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26457" y="8519344"/>
                <a:ext cx="438605" cy="646331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4" name="文本框 353">
                <a:extLst>
                  <a:ext uri="{FF2B5EF4-FFF2-40B4-BE49-F238E27FC236}">
                    <a16:creationId xmlns:a16="http://schemas.microsoft.com/office/drawing/2014/main" id="{F0A5907F-3CD9-47AF-A35A-4DB23C2C13F6}"/>
                  </a:ext>
                </a:extLst>
              </p:cNvPr>
              <p:cNvSpPr txBox="1"/>
              <p:nvPr/>
            </p:nvSpPr>
            <p:spPr>
              <a:xfrm>
                <a:off x="13556857" y="9304386"/>
                <a:ext cx="108267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zh-CN" altLang="en-US" sz="3600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354" name="文本框 353">
                <a:extLst>
                  <a:ext uri="{FF2B5EF4-FFF2-40B4-BE49-F238E27FC236}">
                    <a16:creationId xmlns:a16="http://schemas.microsoft.com/office/drawing/2014/main" id="{F0A5907F-3CD9-47AF-A35A-4DB23C2C13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56857" y="9304386"/>
                <a:ext cx="1082675" cy="646331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5" name="文本框 354">
                <a:extLst>
                  <a:ext uri="{FF2B5EF4-FFF2-40B4-BE49-F238E27FC236}">
                    <a16:creationId xmlns:a16="http://schemas.microsoft.com/office/drawing/2014/main" id="{3DDCE4DF-3BE2-4546-B3EA-6B38FC9A9E96}"/>
                  </a:ext>
                </a:extLst>
              </p:cNvPr>
              <p:cNvSpPr txBox="1"/>
              <p:nvPr/>
            </p:nvSpPr>
            <p:spPr>
              <a:xfrm>
                <a:off x="14012495" y="6111176"/>
                <a:ext cx="108267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CN" altLang="en-US" sz="3600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355" name="文本框 354">
                <a:extLst>
                  <a:ext uri="{FF2B5EF4-FFF2-40B4-BE49-F238E27FC236}">
                    <a16:creationId xmlns:a16="http://schemas.microsoft.com/office/drawing/2014/main" id="{3DDCE4DF-3BE2-4546-B3EA-6B38FC9A9E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12495" y="6111176"/>
                <a:ext cx="1082675" cy="646331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56" name="组合 355">
            <a:extLst>
              <a:ext uri="{FF2B5EF4-FFF2-40B4-BE49-F238E27FC236}">
                <a16:creationId xmlns:a16="http://schemas.microsoft.com/office/drawing/2014/main" id="{E76D2D55-A97D-454B-A32E-9A952BEDD096}"/>
              </a:ext>
            </a:extLst>
          </p:cNvPr>
          <p:cNvGrpSpPr/>
          <p:nvPr/>
        </p:nvGrpSpPr>
        <p:grpSpPr>
          <a:xfrm rot="20803102">
            <a:off x="14043329" y="7619097"/>
            <a:ext cx="1895819" cy="1999540"/>
            <a:chOff x="5614228" y="6742999"/>
            <a:chExt cx="1895819" cy="1999540"/>
          </a:xfrm>
        </p:grpSpPr>
        <p:cxnSp>
          <p:nvCxnSpPr>
            <p:cNvPr id="357" name="直接箭头连接符 356">
              <a:extLst>
                <a:ext uri="{FF2B5EF4-FFF2-40B4-BE49-F238E27FC236}">
                  <a16:creationId xmlns:a16="http://schemas.microsoft.com/office/drawing/2014/main" id="{CD995018-EC9E-4DFF-B813-CBEF299ADE73}"/>
                </a:ext>
              </a:extLst>
            </p:cNvPr>
            <p:cNvCxnSpPr>
              <a:cxnSpLocks/>
            </p:cNvCxnSpPr>
            <p:nvPr/>
          </p:nvCxnSpPr>
          <p:spPr>
            <a:xfrm rot="796898">
              <a:off x="6279743" y="7727339"/>
              <a:ext cx="1015200" cy="1015200"/>
            </a:xfrm>
            <a:prstGeom prst="straightConnector1">
              <a:avLst/>
            </a:prstGeom>
            <a:ln w="38100">
              <a:solidFill>
                <a:schemeClr val="accent4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8" name="直接箭头连接符 357">
              <a:extLst>
                <a:ext uri="{FF2B5EF4-FFF2-40B4-BE49-F238E27FC236}">
                  <a16:creationId xmlns:a16="http://schemas.microsoft.com/office/drawing/2014/main" id="{5321042F-D1DA-428A-9B97-95A0C50DFD99}"/>
                </a:ext>
              </a:extLst>
            </p:cNvPr>
            <p:cNvCxnSpPr>
              <a:cxnSpLocks/>
            </p:cNvCxnSpPr>
            <p:nvPr/>
          </p:nvCxnSpPr>
          <p:spPr>
            <a:xfrm rot="796898" flipH="1">
              <a:off x="5614228" y="7538253"/>
              <a:ext cx="701523" cy="716523"/>
            </a:xfrm>
            <a:prstGeom prst="straightConnector1">
              <a:avLst/>
            </a:prstGeom>
            <a:ln w="38100">
              <a:solidFill>
                <a:schemeClr val="accent4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9" name="直接箭头连接符 358">
              <a:extLst>
                <a:ext uri="{FF2B5EF4-FFF2-40B4-BE49-F238E27FC236}">
                  <a16:creationId xmlns:a16="http://schemas.microsoft.com/office/drawing/2014/main" id="{08363929-7D0D-4288-A03D-B055460D0C22}"/>
                </a:ext>
              </a:extLst>
            </p:cNvPr>
            <p:cNvCxnSpPr>
              <a:cxnSpLocks/>
            </p:cNvCxnSpPr>
            <p:nvPr/>
          </p:nvCxnSpPr>
          <p:spPr>
            <a:xfrm rot="796898" flipV="1">
              <a:off x="6494847" y="6742999"/>
              <a:ext cx="1015200" cy="1015200"/>
            </a:xfrm>
            <a:prstGeom prst="straightConnector1">
              <a:avLst/>
            </a:prstGeom>
            <a:ln w="38100">
              <a:solidFill>
                <a:schemeClr val="accent4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60" name="文本框 359">
                <a:extLst>
                  <a:ext uri="{FF2B5EF4-FFF2-40B4-BE49-F238E27FC236}">
                    <a16:creationId xmlns:a16="http://schemas.microsoft.com/office/drawing/2014/main" id="{5A864F09-1022-49AA-A676-751FDDE18F28}"/>
                  </a:ext>
                </a:extLst>
              </p:cNvPr>
              <p:cNvSpPr txBox="1"/>
              <p:nvPr/>
            </p:nvSpPr>
            <p:spPr>
              <a:xfrm>
                <a:off x="15814584" y="9151996"/>
                <a:ext cx="438232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3600" i="1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</m:oMath>
                  </m:oMathPara>
                </a14:m>
                <a:endParaRPr lang="zh-CN" altLang="en-US" sz="36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360" name="文本框 359">
                <a:extLst>
                  <a:ext uri="{FF2B5EF4-FFF2-40B4-BE49-F238E27FC236}">
                    <a16:creationId xmlns:a16="http://schemas.microsoft.com/office/drawing/2014/main" id="{5A864F09-1022-49AA-A676-751FDDE18F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14584" y="9151996"/>
                <a:ext cx="438232" cy="646331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1" name="文本框 360">
                <a:extLst>
                  <a:ext uri="{FF2B5EF4-FFF2-40B4-BE49-F238E27FC236}">
                    <a16:creationId xmlns:a16="http://schemas.microsoft.com/office/drawing/2014/main" id="{1CCE6D9D-662C-4F17-A954-053795555C81}"/>
                  </a:ext>
                </a:extLst>
              </p:cNvPr>
              <p:cNvSpPr txBox="1"/>
              <p:nvPr/>
            </p:nvSpPr>
            <p:spPr>
              <a:xfrm>
                <a:off x="13646568" y="8719904"/>
                <a:ext cx="500677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zh-CN" altLang="en-US" sz="36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361" name="文本框 360">
                <a:extLst>
                  <a:ext uri="{FF2B5EF4-FFF2-40B4-BE49-F238E27FC236}">
                    <a16:creationId xmlns:a16="http://schemas.microsoft.com/office/drawing/2014/main" id="{1CCE6D9D-662C-4F17-A954-053795555C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46568" y="8719904"/>
                <a:ext cx="500677" cy="646331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2" name="文本框 361">
                <a:extLst>
                  <a:ext uri="{FF2B5EF4-FFF2-40B4-BE49-F238E27FC236}">
                    <a16:creationId xmlns:a16="http://schemas.microsoft.com/office/drawing/2014/main" id="{7B79F0F4-62C6-4C8F-B0A6-9F60A701A968}"/>
                  </a:ext>
                </a:extLst>
              </p:cNvPr>
              <p:cNvSpPr txBox="1"/>
              <p:nvPr/>
            </p:nvSpPr>
            <p:spPr>
              <a:xfrm>
                <a:off x="15833640" y="6824771"/>
                <a:ext cx="400120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zh-CN" altLang="en-US" sz="36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362" name="文本框 361">
                <a:extLst>
                  <a:ext uri="{FF2B5EF4-FFF2-40B4-BE49-F238E27FC236}">
                    <a16:creationId xmlns:a16="http://schemas.microsoft.com/office/drawing/2014/main" id="{7B79F0F4-62C6-4C8F-B0A6-9F60A701A9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33640" y="6824771"/>
                <a:ext cx="400120" cy="646331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7" name="弧形 426">
            <a:extLst>
              <a:ext uri="{FF2B5EF4-FFF2-40B4-BE49-F238E27FC236}">
                <a16:creationId xmlns:a16="http://schemas.microsoft.com/office/drawing/2014/main" id="{88FB66CD-953F-4F44-B2D8-5D1BF86820E5}"/>
              </a:ext>
            </a:extLst>
          </p:cNvPr>
          <p:cNvSpPr/>
          <p:nvPr/>
        </p:nvSpPr>
        <p:spPr>
          <a:xfrm>
            <a:off x="1718320" y="7949733"/>
            <a:ext cx="720000" cy="1188000"/>
          </a:xfrm>
          <a:prstGeom prst="arc">
            <a:avLst>
              <a:gd name="adj1" fmla="val 9032304"/>
              <a:gd name="adj2" fmla="val 15844143"/>
            </a:avLst>
          </a:prstGeom>
          <a:ln w="25400">
            <a:solidFill>
              <a:schemeClr val="accent4"/>
            </a:solidFill>
            <a:headEnd type="triangle" w="med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8" name="弧形 427">
            <a:extLst>
              <a:ext uri="{FF2B5EF4-FFF2-40B4-BE49-F238E27FC236}">
                <a16:creationId xmlns:a16="http://schemas.microsoft.com/office/drawing/2014/main" id="{908DB279-8CA7-4E10-A39C-24216FF534B1}"/>
              </a:ext>
            </a:extLst>
          </p:cNvPr>
          <p:cNvSpPr/>
          <p:nvPr/>
        </p:nvSpPr>
        <p:spPr>
          <a:xfrm>
            <a:off x="8046095" y="7949977"/>
            <a:ext cx="1188000" cy="1188000"/>
          </a:xfrm>
          <a:prstGeom prst="arc">
            <a:avLst>
              <a:gd name="adj1" fmla="val 11953796"/>
              <a:gd name="adj2" fmla="val 15605984"/>
            </a:avLst>
          </a:prstGeom>
          <a:ln w="25400">
            <a:solidFill>
              <a:schemeClr val="accent4"/>
            </a:solidFill>
            <a:headEnd type="triangle" w="med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1" name="文本框 430">
                <a:extLst>
                  <a:ext uri="{FF2B5EF4-FFF2-40B4-BE49-F238E27FC236}">
                    <a16:creationId xmlns:a16="http://schemas.microsoft.com/office/drawing/2014/main" id="{2C0D58C7-3B79-42C3-B349-A8E7D523D362}"/>
                  </a:ext>
                </a:extLst>
              </p:cNvPr>
              <p:cNvSpPr txBox="1"/>
              <p:nvPr/>
            </p:nvSpPr>
            <p:spPr>
              <a:xfrm>
                <a:off x="5068889" y="7376444"/>
                <a:ext cx="1627186" cy="5895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(90</m:t>
                      </m:r>
                      <m:r>
                        <a:rPr lang="en-US" altLang="zh-CN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°</m:t>
                      </m:r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431" name="文本框 430">
                <a:extLst>
                  <a:ext uri="{FF2B5EF4-FFF2-40B4-BE49-F238E27FC236}">
                    <a16:creationId xmlns:a16="http://schemas.microsoft.com/office/drawing/2014/main" id="{2C0D58C7-3B79-42C3-B349-A8E7D523D3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8889" y="7376444"/>
                <a:ext cx="1627186" cy="589585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2" name="弧形 431">
            <a:extLst>
              <a:ext uri="{FF2B5EF4-FFF2-40B4-BE49-F238E27FC236}">
                <a16:creationId xmlns:a16="http://schemas.microsoft.com/office/drawing/2014/main" id="{6F38DD8F-B4A3-4161-AD4F-A65B7CF41914}"/>
              </a:ext>
            </a:extLst>
          </p:cNvPr>
          <p:cNvSpPr/>
          <p:nvPr/>
        </p:nvSpPr>
        <p:spPr>
          <a:xfrm rot="5400000" flipV="1">
            <a:off x="5751201" y="6938231"/>
            <a:ext cx="225108" cy="651319"/>
          </a:xfrm>
          <a:prstGeom prst="arc">
            <a:avLst>
              <a:gd name="adj1" fmla="val 5661660"/>
              <a:gd name="adj2" fmla="val 15949811"/>
            </a:avLst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3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3" name="文本框 432">
                <a:extLst>
                  <a:ext uri="{FF2B5EF4-FFF2-40B4-BE49-F238E27FC236}">
                    <a16:creationId xmlns:a16="http://schemas.microsoft.com/office/drawing/2014/main" id="{24CAAF17-40F0-4D09-9A5E-2E10FE62A9F6}"/>
                  </a:ext>
                </a:extLst>
              </p:cNvPr>
              <p:cNvSpPr txBox="1"/>
              <p:nvPr/>
            </p:nvSpPr>
            <p:spPr>
              <a:xfrm>
                <a:off x="11315894" y="7376445"/>
                <a:ext cx="1627186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(45</m:t>
                      </m:r>
                      <m:r>
                        <a:rPr lang="en-US" altLang="zh-CN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°</m:t>
                      </m:r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433" name="文本框 432">
                <a:extLst>
                  <a:ext uri="{FF2B5EF4-FFF2-40B4-BE49-F238E27FC236}">
                    <a16:creationId xmlns:a16="http://schemas.microsoft.com/office/drawing/2014/main" id="{24CAAF17-40F0-4D09-9A5E-2E10FE62A9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15894" y="7376445"/>
                <a:ext cx="1627186" cy="553998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4" name="弧形 433">
            <a:extLst>
              <a:ext uri="{FF2B5EF4-FFF2-40B4-BE49-F238E27FC236}">
                <a16:creationId xmlns:a16="http://schemas.microsoft.com/office/drawing/2014/main" id="{B348AF9B-5192-4C31-8987-C270FD0ECAA8}"/>
              </a:ext>
            </a:extLst>
          </p:cNvPr>
          <p:cNvSpPr/>
          <p:nvPr/>
        </p:nvSpPr>
        <p:spPr>
          <a:xfrm rot="5400000" flipV="1">
            <a:off x="11998206" y="6938232"/>
            <a:ext cx="225108" cy="651319"/>
          </a:xfrm>
          <a:prstGeom prst="arc">
            <a:avLst>
              <a:gd name="adj1" fmla="val 5661660"/>
              <a:gd name="adj2" fmla="val 15949811"/>
            </a:avLst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3000"/>
          </a:p>
        </p:txBody>
      </p:sp>
      <p:sp>
        <p:nvSpPr>
          <p:cNvPr id="443" name="椭圆 442">
            <a:extLst>
              <a:ext uri="{FF2B5EF4-FFF2-40B4-BE49-F238E27FC236}">
                <a16:creationId xmlns:a16="http://schemas.microsoft.com/office/drawing/2014/main" id="{2778E1DF-170D-4763-9930-C51C17C0B342}"/>
              </a:ext>
            </a:extLst>
          </p:cNvPr>
          <p:cNvSpPr/>
          <p:nvPr/>
        </p:nvSpPr>
        <p:spPr>
          <a:xfrm>
            <a:off x="8220720" y="8115627"/>
            <a:ext cx="831600" cy="831851"/>
          </a:xfrm>
          <a:prstGeom prst="ellipse">
            <a:avLst/>
          </a:prstGeom>
          <a:solidFill>
            <a:schemeClr val="accent4">
              <a:alpha val="30000"/>
            </a:schemeClr>
          </a:solidFill>
          <a:ln>
            <a:solidFill>
              <a:schemeClr val="accent4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456" name="组合 455">
            <a:extLst>
              <a:ext uri="{FF2B5EF4-FFF2-40B4-BE49-F238E27FC236}">
                <a16:creationId xmlns:a16="http://schemas.microsoft.com/office/drawing/2014/main" id="{483EF15D-DA57-4872-8B0E-A4BFFF43A404}"/>
              </a:ext>
            </a:extLst>
          </p:cNvPr>
          <p:cNvGrpSpPr/>
          <p:nvPr/>
        </p:nvGrpSpPr>
        <p:grpSpPr>
          <a:xfrm>
            <a:off x="2459051" y="10692493"/>
            <a:ext cx="3541934" cy="1175556"/>
            <a:chOff x="3543300" y="10134600"/>
            <a:chExt cx="4419600" cy="146685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3" name="文本框 152">
                  <a:extLst>
                    <a:ext uri="{FF2B5EF4-FFF2-40B4-BE49-F238E27FC236}">
                      <a16:creationId xmlns:a16="http://schemas.microsoft.com/office/drawing/2014/main" id="{FEC29DFB-4B20-417B-9987-0F235C8D3C74}"/>
                    </a:ext>
                  </a:extLst>
                </p:cNvPr>
                <p:cNvSpPr txBox="1"/>
                <p:nvPr/>
              </p:nvSpPr>
              <p:spPr>
                <a:xfrm>
                  <a:off x="3581290" y="10221445"/>
                  <a:ext cx="4370546" cy="62838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90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°</m:t>
                            </m:r>
                          </m:e>
                        </m:d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Sup>
                          <m:sSubSup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90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°</m:t>
                            </m:r>
                          </m:e>
                        </m:d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53" name="文本框 152">
                  <a:extLst>
                    <a:ext uri="{FF2B5EF4-FFF2-40B4-BE49-F238E27FC236}">
                      <a16:creationId xmlns:a16="http://schemas.microsoft.com/office/drawing/2014/main" id="{FEC29DFB-4B20-417B-9987-0F235C8D3C7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81290" y="10221445"/>
                  <a:ext cx="4370546" cy="628387"/>
                </a:xfrm>
                <a:prstGeom prst="rect">
                  <a:avLst/>
                </a:prstGeom>
                <a:blipFill>
                  <a:blip r:embed="rId28"/>
                  <a:stretch>
                    <a:fillRect b="-602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5" name="文本框 154">
                  <a:extLst>
                    <a:ext uri="{FF2B5EF4-FFF2-40B4-BE49-F238E27FC236}">
                      <a16:creationId xmlns:a16="http://schemas.microsoft.com/office/drawing/2014/main" id="{55B61144-9C26-4814-B8F4-E074F64D55E1}"/>
                    </a:ext>
                  </a:extLst>
                </p:cNvPr>
                <p:cNvSpPr txBox="1"/>
                <p:nvPr/>
              </p:nvSpPr>
              <p:spPr>
                <a:xfrm>
                  <a:off x="3581258" y="10888828"/>
                  <a:ext cx="4332547" cy="62838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90</m:t>
                            </m:r>
                            <m:r>
                              <a:rPr lang="en-US" altLang="zh-CN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°</m:t>
                            </m:r>
                          </m:e>
                        </m:d>
                        <m:r>
                          <a:rPr lang="en-US" altLang="zh-CN" sz="24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CN" sz="24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en-US" altLang="zh-CN" sz="24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US" altLang="zh-CN" sz="2400" dirty="0">
                            <a:solidFill>
                              <a:schemeClr val="accent5"/>
                            </a:solidFill>
                          </a:rPr>
                          <m:t> </m:t>
                        </m:r>
                        <m:sSub>
                          <m:sSubPr>
                            <m:ctrlPr>
                              <a:rPr lang="en-US" altLang="zh-CN" sz="24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sz="24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sz="24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90</m:t>
                            </m:r>
                            <m:r>
                              <a:rPr lang="en-US" altLang="zh-CN" sz="24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°</m:t>
                            </m:r>
                          </m:e>
                        </m:d>
                        <m:sSubSup>
                          <m:sSubSupPr>
                            <m:ctrlPr>
                              <a:rPr lang="en-US" altLang="zh-CN" sz="24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4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en-US" altLang="zh-CN" sz="24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altLang="zh-CN" sz="24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55" name="文本框 154">
                  <a:extLst>
                    <a:ext uri="{FF2B5EF4-FFF2-40B4-BE49-F238E27FC236}">
                      <a16:creationId xmlns:a16="http://schemas.microsoft.com/office/drawing/2014/main" id="{55B61144-9C26-4814-B8F4-E074F64D55E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81258" y="10888828"/>
                  <a:ext cx="4332547" cy="628387"/>
                </a:xfrm>
                <a:prstGeom prst="rect">
                  <a:avLst/>
                </a:prstGeom>
                <a:blipFill>
                  <a:blip r:embed="rId29"/>
                  <a:stretch>
                    <a:fillRect b="-602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52" name="矩形 451">
              <a:extLst>
                <a:ext uri="{FF2B5EF4-FFF2-40B4-BE49-F238E27FC236}">
                  <a16:creationId xmlns:a16="http://schemas.microsoft.com/office/drawing/2014/main" id="{EE78B0B5-BBBD-44A9-9134-F0BF174CC170}"/>
                </a:ext>
              </a:extLst>
            </p:cNvPr>
            <p:cNvSpPr/>
            <p:nvPr/>
          </p:nvSpPr>
          <p:spPr>
            <a:xfrm>
              <a:off x="3543300" y="10134600"/>
              <a:ext cx="4419600" cy="1466850"/>
            </a:xfrm>
            <a:prstGeom prst="rect">
              <a:avLst/>
            </a:prstGeom>
            <a:noFill/>
            <a:ln w="19050" cmpd="sng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</p:grpSp>
      <p:grpSp>
        <p:nvGrpSpPr>
          <p:cNvPr id="477" name="组合 476">
            <a:extLst>
              <a:ext uri="{FF2B5EF4-FFF2-40B4-BE49-F238E27FC236}">
                <a16:creationId xmlns:a16="http://schemas.microsoft.com/office/drawing/2014/main" id="{3F14AE43-1424-48E5-BA8A-9F05E075C88C}"/>
              </a:ext>
            </a:extLst>
          </p:cNvPr>
          <p:cNvGrpSpPr/>
          <p:nvPr/>
        </p:nvGrpSpPr>
        <p:grpSpPr>
          <a:xfrm>
            <a:off x="11953234" y="10692493"/>
            <a:ext cx="5904238" cy="1175556"/>
            <a:chOff x="10176828" y="10134600"/>
            <a:chExt cx="5904238" cy="117555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4" name="文本框 153">
                  <a:extLst>
                    <a:ext uri="{FF2B5EF4-FFF2-40B4-BE49-F238E27FC236}">
                      <a16:creationId xmlns:a16="http://schemas.microsoft.com/office/drawing/2014/main" id="{C433C199-101A-47B3-BB72-9D9D31AAEC68}"/>
                    </a:ext>
                  </a:extLst>
                </p:cNvPr>
                <p:cNvSpPr txBox="1"/>
                <p:nvPr/>
              </p:nvSpPr>
              <p:spPr>
                <a:xfrm>
                  <a:off x="10176828" y="10221445"/>
                  <a:ext cx="4144016" cy="50385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(45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°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Sup>
                          <m:sSubSup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(45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°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)</m:t>
                        </m:r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54" name="文本框 153">
                  <a:extLst>
                    <a:ext uri="{FF2B5EF4-FFF2-40B4-BE49-F238E27FC236}">
                      <a16:creationId xmlns:a16="http://schemas.microsoft.com/office/drawing/2014/main" id="{C433C199-101A-47B3-BB72-9D9D31AAEC6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76828" y="10221445"/>
                  <a:ext cx="4144016" cy="503856"/>
                </a:xfrm>
                <a:prstGeom prst="rect">
                  <a:avLst/>
                </a:prstGeom>
                <a:blipFill>
                  <a:blip r:embed="rId30"/>
                  <a:stretch>
                    <a:fillRect b="-1084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57" name="组合 456">
              <a:extLst>
                <a:ext uri="{FF2B5EF4-FFF2-40B4-BE49-F238E27FC236}">
                  <a16:creationId xmlns:a16="http://schemas.microsoft.com/office/drawing/2014/main" id="{22A653B2-069F-4865-AF20-E72E97FA4CE6}"/>
                </a:ext>
              </a:extLst>
            </p:cNvPr>
            <p:cNvGrpSpPr/>
            <p:nvPr/>
          </p:nvGrpSpPr>
          <p:grpSpPr>
            <a:xfrm>
              <a:off x="10420621" y="10134600"/>
              <a:ext cx="5660445" cy="1175556"/>
              <a:chOff x="10439400" y="10134600"/>
              <a:chExt cx="7063063" cy="146685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6" name="文本框 155">
                    <a:extLst>
                      <a:ext uri="{FF2B5EF4-FFF2-40B4-BE49-F238E27FC236}">
                        <a16:creationId xmlns:a16="http://schemas.microsoft.com/office/drawing/2014/main" id="{4E5A5971-4427-4FFC-8014-DF75A6E754BF}"/>
                      </a:ext>
                    </a:extLst>
                  </p:cNvPr>
                  <p:cNvSpPr txBox="1"/>
                  <p:nvPr/>
                </p:nvSpPr>
                <p:spPr>
                  <a:xfrm>
                    <a:off x="10458929" y="10900693"/>
                    <a:ext cx="7043534" cy="629188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2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  <m:r>
                            <a:rPr lang="en-US" altLang="zh-CN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(45</m:t>
                          </m:r>
                          <m:r>
                            <a:rPr lang="en-US" altLang="zh-CN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°</m:t>
                          </m:r>
                          <m:r>
                            <a:rPr lang="en-US" altLang="zh-CN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altLang="zh-CN" sz="24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altLang="zh-CN" sz="240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90</m:t>
                              </m:r>
                              <m: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°</m:t>
                              </m:r>
                            </m:e>
                          </m:d>
                          <m:sSub>
                            <m:sSubPr>
                              <m:ctrlP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US" altLang="zh-CN" sz="2400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(45</m:t>
                          </m:r>
                          <m:r>
                            <a:rPr lang="en-US" altLang="zh-CN" sz="2400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°</m:t>
                          </m:r>
                          <m:r>
                            <a:rPr lang="en-US" altLang="zh-CN" sz="2400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sSubSup>
                            <m:sSubSupPr>
                              <m:ctrlP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90</m:t>
                              </m:r>
                              <m: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°</m:t>
                              </m:r>
                            </m:e>
                          </m:d>
                          <m:sSubSup>
                            <m:sSubSupPr>
                              <m:ctrlP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156" name="文本框 155">
                    <a:extLst>
                      <a:ext uri="{FF2B5EF4-FFF2-40B4-BE49-F238E27FC236}">
                        <a16:creationId xmlns:a16="http://schemas.microsoft.com/office/drawing/2014/main" id="{4E5A5971-4427-4FFC-8014-DF75A6E754B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458929" y="10900693"/>
                    <a:ext cx="7043534" cy="629188"/>
                  </a:xfrm>
                  <a:prstGeom prst="rect">
                    <a:avLst/>
                  </a:prstGeom>
                  <a:blipFill>
                    <a:blip r:embed="rId31"/>
                    <a:stretch>
                      <a:fillRect b="-12195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89" name="矩形 188">
                <a:extLst>
                  <a:ext uri="{FF2B5EF4-FFF2-40B4-BE49-F238E27FC236}">
                    <a16:creationId xmlns:a16="http://schemas.microsoft.com/office/drawing/2014/main" id="{8E664E10-7FCE-40E5-9203-4139A92073E4}"/>
                  </a:ext>
                </a:extLst>
              </p:cNvPr>
              <p:cNvSpPr/>
              <p:nvPr/>
            </p:nvSpPr>
            <p:spPr>
              <a:xfrm>
                <a:off x="10439400" y="10134600"/>
                <a:ext cx="6953250" cy="1466850"/>
              </a:xfrm>
              <a:prstGeom prst="rect">
                <a:avLst/>
              </a:prstGeom>
              <a:noFill/>
              <a:ln w="19050" cmpd="sng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/>
              </a:p>
            </p:txBody>
          </p:sp>
        </p:grpSp>
      </p:grpSp>
      <p:grpSp>
        <p:nvGrpSpPr>
          <p:cNvPr id="459" name="组合 458">
            <a:extLst>
              <a:ext uri="{FF2B5EF4-FFF2-40B4-BE49-F238E27FC236}">
                <a16:creationId xmlns:a16="http://schemas.microsoft.com/office/drawing/2014/main" id="{DBAA3C14-3841-4E5C-B3C9-B1CD2DE1A754}"/>
              </a:ext>
            </a:extLst>
          </p:cNvPr>
          <p:cNvGrpSpPr/>
          <p:nvPr/>
        </p:nvGrpSpPr>
        <p:grpSpPr>
          <a:xfrm>
            <a:off x="210257" y="10692493"/>
            <a:ext cx="1694744" cy="1175556"/>
            <a:chOff x="1026945" y="12660086"/>
            <a:chExt cx="2114689" cy="146685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7" name="文本框 146">
                  <a:extLst>
                    <a:ext uri="{FF2B5EF4-FFF2-40B4-BE49-F238E27FC236}">
                      <a16:creationId xmlns:a16="http://schemas.microsoft.com/office/drawing/2014/main" id="{12D56585-AF12-46C4-8C52-E4AB9B4520D8}"/>
                    </a:ext>
                  </a:extLst>
                </p:cNvPr>
                <p:cNvSpPr txBox="1"/>
                <p:nvPr/>
              </p:nvSpPr>
              <p:spPr>
                <a:xfrm>
                  <a:off x="1123084" y="12740985"/>
                  <a:ext cx="2018550" cy="57606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sz="24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CN" sz="2400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en-US" altLang="zh-CN" sz="2400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×4</m:t>
                            </m:r>
                          </m:sub>
                        </m:sSub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47" name="文本框 146">
                  <a:extLst>
                    <a:ext uri="{FF2B5EF4-FFF2-40B4-BE49-F238E27FC236}">
                      <a16:creationId xmlns:a16="http://schemas.microsoft.com/office/drawing/2014/main" id="{12D56585-AF12-46C4-8C52-E4AB9B4520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3084" y="12740985"/>
                  <a:ext cx="2018550" cy="576062"/>
                </a:xfrm>
                <a:prstGeom prst="rect">
                  <a:avLst/>
                </a:prstGeom>
                <a:blipFill>
                  <a:blip r:embed="rId32"/>
                  <a:stretch>
                    <a:fillRect b="-1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54" name="组合 453">
              <a:extLst>
                <a:ext uri="{FF2B5EF4-FFF2-40B4-BE49-F238E27FC236}">
                  <a16:creationId xmlns:a16="http://schemas.microsoft.com/office/drawing/2014/main" id="{DA0EFBCC-F7D0-4405-ADD5-7FB901D68A73}"/>
                </a:ext>
              </a:extLst>
            </p:cNvPr>
            <p:cNvGrpSpPr/>
            <p:nvPr/>
          </p:nvGrpSpPr>
          <p:grpSpPr>
            <a:xfrm>
              <a:off x="1026945" y="12660086"/>
              <a:ext cx="2079112" cy="1466850"/>
              <a:chOff x="1026945" y="12660086"/>
              <a:chExt cx="2079112" cy="146685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9" name="文本框 148">
                    <a:extLst>
                      <a:ext uri="{FF2B5EF4-FFF2-40B4-BE49-F238E27FC236}">
                        <a16:creationId xmlns:a16="http://schemas.microsoft.com/office/drawing/2014/main" id="{912BD2BA-9FD8-4E59-9BA7-784627F812A0}"/>
                      </a:ext>
                    </a:extLst>
                  </p:cNvPr>
                  <p:cNvSpPr txBox="1"/>
                  <p:nvPr/>
                </p:nvSpPr>
                <p:spPr>
                  <a:xfrm>
                    <a:off x="1026945" y="13411034"/>
                    <a:ext cx="2059224" cy="58422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Sup>
                            <m:sSubSup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bSup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149" name="文本框 148">
                    <a:extLst>
                      <a:ext uri="{FF2B5EF4-FFF2-40B4-BE49-F238E27FC236}">
                        <a16:creationId xmlns:a16="http://schemas.microsoft.com/office/drawing/2014/main" id="{912BD2BA-9FD8-4E59-9BA7-784627F812A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26945" y="13411034"/>
                    <a:ext cx="2059224" cy="584223"/>
                  </a:xfrm>
                  <a:prstGeom prst="rect">
                    <a:avLst/>
                  </a:prstGeom>
                  <a:blipFill>
                    <a:blip r:embed="rId33"/>
                    <a:stretch>
                      <a:fillRect b="-1299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91" name="矩形 190">
                <a:extLst>
                  <a:ext uri="{FF2B5EF4-FFF2-40B4-BE49-F238E27FC236}">
                    <a16:creationId xmlns:a16="http://schemas.microsoft.com/office/drawing/2014/main" id="{B38F74F2-9DAE-4C48-9DB7-3CF3B98BBF47}"/>
                  </a:ext>
                </a:extLst>
              </p:cNvPr>
              <p:cNvSpPr/>
              <p:nvPr/>
            </p:nvSpPr>
            <p:spPr>
              <a:xfrm>
                <a:off x="1090386" y="12660086"/>
                <a:ext cx="2015671" cy="1466850"/>
              </a:xfrm>
              <a:prstGeom prst="rect">
                <a:avLst/>
              </a:prstGeom>
              <a:noFill/>
              <a:ln w="19050" cmpd="sng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/>
              </a:p>
            </p:txBody>
          </p:sp>
        </p:grpSp>
      </p:grpSp>
      <p:grpSp>
        <p:nvGrpSpPr>
          <p:cNvPr id="460" name="组合 459">
            <a:extLst>
              <a:ext uri="{FF2B5EF4-FFF2-40B4-BE49-F238E27FC236}">
                <a16:creationId xmlns:a16="http://schemas.microsoft.com/office/drawing/2014/main" id="{B41E6BD3-F8D9-4159-88F8-1BF5A8EB16E4}"/>
              </a:ext>
            </a:extLst>
          </p:cNvPr>
          <p:cNvGrpSpPr/>
          <p:nvPr/>
        </p:nvGrpSpPr>
        <p:grpSpPr>
          <a:xfrm>
            <a:off x="6269285" y="10692493"/>
            <a:ext cx="5358498" cy="1175556"/>
            <a:chOff x="6100790" y="12660086"/>
            <a:chExt cx="6686296" cy="146685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0" name="文本框 149">
                  <a:extLst>
                    <a:ext uri="{FF2B5EF4-FFF2-40B4-BE49-F238E27FC236}">
                      <a16:creationId xmlns:a16="http://schemas.microsoft.com/office/drawing/2014/main" id="{EE894F56-8B39-40D5-AF38-1F8A0DA1FAE2}"/>
                    </a:ext>
                  </a:extLst>
                </p:cNvPr>
                <p:cNvSpPr txBox="1"/>
                <p:nvPr/>
              </p:nvSpPr>
              <p:spPr>
                <a:xfrm>
                  <a:off x="6100790" y="13390720"/>
                  <a:ext cx="5301926" cy="58542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Sup>
                          <m:sSubSup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  <m:r>
                          <a:rPr lang="en-US" altLang="zh-CN" sz="240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Sup>
                          <m:sSubSupPr>
                            <m:ctrlPr>
                              <a:rPr lang="en-US" altLang="zh-CN" sz="24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4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sz="24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  <m:sup>
                            <m:r>
                              <a:rPr lang="en-US" altLang="zh-CN" sz="24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d>
                          <m:dPr>
                            <m:ctrlPr>
                              <a:rPr lang="en-US" altLang="zh-CN" sz="24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90</m:t>
                            </m:r>
                            <m:r>
                              <a:rPr lang="en-US" altLang="zh-CN" sz="24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°</m:t>
                            </m:r>
                          </m:e>
                        </m:d>
                        <m:sSubSup>
                          <m:sSubSupPr>
                            <m:ctrlPr>
                              <a:rPr lang="en-US" altLang="zh-CN" sz="24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4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en-US" altLang="zh-CN" sz="24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altLang="zh-CN" sz="24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r>
                          <m:rPr>
                            <m:nor/>
                          </m:rPr>
                          <a:rPr lang="en-US" altLang="zh-CN" sz="2400" dirty="0">
                            <a:solidFill>
                              <a:schemeClr val="accent5"/>
                            </a:solidFill>
                          </a:rPr>
                          <m:t> 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50" name="文本框 149">
                  <a:extLst>
                    <a:ext uri="{FF2B5EF4-FFF2-40B4-BE49-F238E27FC236}">
                      <a16:creationId xmlns:a16="http://schemas.microsoft.com/office/drawing/2014/main" id="{EE894F56-8B39-40D5-AF38-1F8A0DA1FAE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00790" y="13390720"/>
                  <a:ext cx="5301926" cy="585423"/>
                </a:xfrm>
                <a:prstGeom prst="rect">
                  <a:avLst/>
                </a:prstGeom>
                <a:blipFill>
                  <a:blip r:embed="rId34"/>
                  <a:stretch>
                    <a:fillRect b="-259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55" name="组合 454">
              <a:extLst>
                <a:ext uri="{FF2B5EF4-FFF2-40B4-BE49-F238E27FC236}">
                  <a16:creationId xmlns:a16="http://schemas.microsoft.com/office/drawing/2014/main" id="{7B196DA7-9520-446C-9797-17FF75C2A068}"/>
                </a:ext>
              </a:extLst>
            </p:cNvPr>
            <p:cNvGrpSpPr/>
            <p:nvPr/>
          </p:nvGrpSpPr>
          <p:grpSpPr>
            <a:xfrm>
              <a:off x="6475186" y="12660086"/>
              <a:ext cx="6311900" cy="1466850"/>
              <a:chOff x="6475186" y="12660086"/>
              <a:chExt cx="6311900" cy="146685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8" name="文本框 147">
                    <a:extLst>
                      <a:ext uri="{FF2B5EF4-FFF2-40B4-BE49-F238E27FC236}">
                        <a16:creationId xmlns:a16="http://schemas.microsoft.com/office/drawing/2014/main" id="{8C5F2B67-89C6-4BB2-9FF4-AAAF265F19BD}"/>
                      </a:ext>
                    </a:extLst>
                  </p:cNvPr>
                  <p:cNvSpPr txBox="1"/>
                  <p:nvPr/>
                </p:nvSpPr>
                <p:spPr>
                  <a:xfrm>
                    <a:off x="6635229" y="12729494"/>
                    <a:ext cx="6081865" cy="611667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i="1" smtClean="0">
                                <a:latin typeface="Cambria Math" panose="02040503050406030204" pitchFamily="18" charset="0"/>
                              </a:rPr>
                              <m:t>90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°</m:t>
                            </m:r>
                          </m:e>
                        </m:d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sz="24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CN" sz="24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a14:m>
                    <a:r>
                      <a:rPr lang="en-US" altLang="zh-CN" sz="2400" dirty="0">
                        <a:solidFill>
                          <a:schemeClr val="accent5"/>
                        </a:solidFill>
                      </a:rPr>
                      <a:t>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sz="24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sz="24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90</m:t>
                            </m:r>
                            <m:r>
                              <a:rPr lang="en-US" altLang="zh-CN" sz="24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°</m:t>
                            </m:r>
                          </m:e>
                        </m:d>
                        <m:sSubSup>
                          <m:sSubSupPr>
                            <m:ctrlPr>
                              <a:rPr lang="en-US" altLang="zh-CN" sz="24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4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altLang="zh-CN" sz="24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sSub>
                          <m:sSubPr>
                            <m:ctrlPr>
                              <a:rPr lang="en-US" altLang="zh-CN" sz="24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148" name="文本框 147">
                    <a:extLst>
                      <a:ext uri="{FF2B5EF4-FFF2-40B4-BE49-F238E27FC236}">
                        <a16:creationId xmlns:a16="http://schemas.microsoft.com/office/drawing/2014/main" id="{8C5F2B67-89C6-4BB2-9FF4-AAAF265F19B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635229" y="12729494"/>
                    <a:ext cx="6081865" cy="611667"/>
                  </a:xfrm>
                  <a:prstGeom prst="rect">
                    <a:avLst/>
                  </a:prstGeom>
                  <a:blipFill>
                    <a:blip r:embed="rId35"/>
                    <a:stretch>
                      <a:fillRect b="-617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92" name="矩形 191">
                <a:extLst>
                  <a:ext uri="{FF2B5EF4-FFF2-40B4-BE49-F238E27FC236}">
                    <a16:creationId xmlns:a16="http://schemas.microsoft.com/office/drawing/2014/main" id="{51E3BACF-D723-4472-AF56-ACF40476B53B}"/>
                  </a:ext>
                </a:extLst>
              </p:cNvPr>
              <p:cNvSpPr/>
              <p:nvPr/>
            </p:nvSpPr>
            <p:spPr>
              <a:xfrm>
                <a:off x="6475186" y="12660086"/>
                <a:ext cx="6311900" cy="1466850"/>
              </a:xfrm>
              <a:prstGeom prst="rect">
                <a:avLst/>
              </a:prstGeom>
              <a:noFill/>
              <a:ln w="19050" cmpd="sng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/>
              </a:p>
            </p:txBody>
          </p:sp>
        </p:grpSp>
      </p:grpSp>
      <p:grpSp>
        <p:nvGrpSpPr>
          <p:cNvPr id="476" name="组合 475">
            <a:extLst>
              <a:ext uri="{FF2B5EF4-FFF2-40B4-BE49-F238E27FC236}">
                <a16:creationId xmlns:a16="http://schemas.microsoft.com/office/drawing/2014/main" id="{B8020744-A800-4C2D-AD99-8DE46CD4EADE}"/>
              </a:ext>
            </a:extLst>
          </p:cNvPr>
          <p:cNvGrpSpPr/>
          <p:nvPr/>
        </p:nvGrpSpPr>
        <p:grpSpPr>
          <a:xfrm>
            <a:off x="4343165" y="13111842"/>
            <a:ext cx="9161933" cy="1695359"/>
            <a:chOff x="3011018" y="14851742"/>
            <a:chExt cx="9161933" cy="169535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8" name="文本框 157">
                  <a:extLst>
                    <a:ext uri="{FF2B5EF4-FFF2-40B4-BE49-F238E27FC236}">
                      <a16:creationId xmlns:a16="http://schemas.microsoft.com/office/drawing/2014/main" id="{6334D51F-3FAB-46D9-9F30-614AD8C80398}"/>
                    </a:ext>
                  </a:extLst>
                </p:cNvPr>
                <p:cNvSpPr txBox="1"/>
                <p:nvPr/>
              </p:nvSpPr>
              <p:spPr>
                <a:xfrm>
                  <a:off x="3011018" y="15421028"/>
                  <a:ext cx="6488582" cy="50424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45</m:t>
                            </m:r>
                            <m:r>
                              <a:rPr lang="en-US" altLang="zh-CN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°</m:t>
                            </m:r>
                          </m:e>
                        </m:d>
                        <m:sSub>
                          <m:sSubPr>
                            <m:ctrlPr>
                              <a:rPr lang="en-US" altLang="zh-CN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90</m:t>
                            </m:r>
                            <m:r>
                              <a:rPr lang="en-US" altLang="zh-CN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°</m:t>
                            </m:r>
                          </m:e>
                        </m:d>
                        <m:r>
                          <a:rPr lang="en-US" altLang="zh-CN" sz="24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CN" sz="24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sz="24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sz="24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90</m:t>
                            </m:r>
                            <m:r>
                              <a:rPr lang="en-US" altLang="zh-CN" sz="24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°</m:t>
                            </m:r>
                          </m:e>
                        </m:d>
                        <m:sSub>
                          <m:sSubPr>
                            <m:ctrlPr>
                              <a:rPr lang="en-US" altLang="zh-CN" sz="24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en-US" altLang="zh-CN" sz="24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4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sz="24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sz="24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45</m:t>
                            </m:r>
                            <m:r>
                              <a:rPr lang="en-US" altLang="zh-CN" sz="24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°</m:t>
                            </m:r>
                          </m:e>
                        </m:d>
                        <m:sSubSup>
                          <m:sSubSupPr>
                            <m:ctrlPr>
                              <a:rPr lang="en-US" altLang="zh-CN" sz="24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4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en-US" altLang="zh-CN" sz="24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altLang="zh-CN" sz="24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58" name="文本框 157">
                  <a:extLst>
                    <a:ext uri="{FF2B5EF4-FFF2-40B4-BE49-F238E27FC236}">
                      <a16:creationId xmlns:a16="http://schemas.microsoft.com/office/drawing/2014/main" id="{6334D51F-3FAB-46D9-9F30-614AD8C8039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11018" y="15421028"/>
                  <a:ext cx="6488582" cy="504241"/>
                </a:xfrm>
                <a:prstGeom prst="rect">
                  <a:avLst/>
                </a:prstGeom>
                <a:blipFill>
                  <a:blip r:embed="rId36"/>
                  <a:stretch>
                    <a:fillRect b="-602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58" name="组合 457">
              <a:extLst>
                <a:ext uri="{FF2B5EF4-FFF2-40B4-BE49-F238E27FC236}">
                  <a16:creationId xmlns:a16="http://schemas.microsoft.com/office/drawing/2014/main" id="{9DF96BB5-8DBC-4F7D-859A-BD0E4B77A96E}"/>
                </a:ext>
              </a:extLst>
            </p:cNvPr>
            <p:cNvGrpSpPr/>
            <p:nvPr/>
          </p:nvGrpSpPr>
          <p:grpSpPr>
            <a:xfrm>
              <a:off x="3183011" y="14851742"/>
              <a:ext cx="8989940" cy="1695359"/>
              <a:chOff x="3819217" y="14851742"/>
              <a:chExt cx="11217583" cy="2115457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7" name="文本框 156">
                    <a:extLst>
                      <a:ext uri="{FF2B5EF4-FFF2-40B4-BE49-F238E27FC236}">
                        <a16:creationId xmlns:a16="http://schemas.microsoft.com/office/drawing/2014/main" id="{CAC83CA6-2C1C-4E2B-8E09-DCBD2E79002B}"/>
                      </a:ext>
                    </a:extLst>
                  </p:cNvPr>
                  <p:cNvSpPr txBox="1"/>
                  <p:nvPr/>
                </p:nvSpPr>
                <p:spPr>
                  <a:xfrm>
                    <a:off x="3877322" y="14873567"/>
                    <a:ext cx="11159478" cy="629188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(45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°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)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90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°</m:t>
                              </m:r>
                            </m:e>
                          </m:d>
                          <m:r>
                            <a:rPr lang="en-US" altLang="zh-CN" sz="24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90</m:t>
                              </m:r>
                              <m: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°</m:t>
                              </m:r>
                            </m:e>
                          </m:d>
                          <m:sSub>
                            <m:sSubPr>
                              <m:ctrlP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US" altLang="zh-CN" sz="2400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(45</m:t>
                          </m:r>
                          <m:r>
                            <a:rPr lang="en-US" altLang="zh-CN" sz="2400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°</m:t>
                          </m:r>
                          <m:r>
                            <a:rPr lang="en-US" altLang="zh-CN" sz="2400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sSubSup>
                            <m:sSubSupPr>
                              <m:ctrlP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90</m:t>
                              </m:r>
                              <m: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°</m:t>
                              </m:r>
                            </m:e>
                          </m:d>
                          <m:sSubSup>
                            <m:sSubSupPr>
                              <m:ctrlP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US" altLang="zh-CN" sz="2400" dirty="0">
                              <a:solidFill>
                                <a:schemeClr val="accent5"/>
                              </a:solidFill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90</m:t>
                              </m:r>
                              <m: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°</m:t>
                              </m:r>
                            </m:e>
                          </m:d>
                          <m:sSubSup>
                            <m:sSubSupPr>
                              <m:ctrlP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157" name="文本框 156">
                    <a:extLst>
                      <a:ext uri="{FF2B5EF4-FFF2-40B4-BE49-F238E27FC236}">
                        <a16:creationId xmlns:a16="http://schemas.microsoft.com/office/drawing/2014/main" id="{CAC83CA6-2C1C-4E2B-8E09-DCBD2E79002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877322" y="14873567"/>
                    <a:ext cx="11159478" cy="629188"/>
                  </a:xfrm>
                  <a:prstGeom prst="rect">
                    <a:avLst/>
                  </a:prstGeom>
                  <a:blipFill>
                    <a:blip r:embed="rId37"/>
                    <a:stretch>
                      <a:fillRect b="-12195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7" name="文本框 186">
                    <a:extLst>
                      <a:ext uri="{FF2B5EF4-FFF2-40B4-BE49-F238E27FC236}">
                        <a16:creationId xmlns:a16="http://schemas.microsoft.com/office/drawing/2014/main" id="{5EADC2E1-6C31-41A8-9DC0-E2CF77BB9DE6}"/>
                      </a:ext>
                    </a:extLst>
                  </p:cNvPr>
                  <p:cNvSpPr txBox="1"/>
                  <p:nvPr/>
                </p:nvSpPr>
                <p:spPr>
                  <a:xfrm>
                    <a:off x="3819217" y="16277966"/>
                    <a:ext cx="6790678" cy="490841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240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  <m:r>
                            <a:rPr lang="en-US" altLang="zh-CN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(45</m:t>
                          </m:r>
                          <m:r>
                            <a:rPr lang="en-US" altLang="zh-CN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°</m:t>
                          </m:r>
                          <m:r>
                            <a:rPr lang="en-US" altLang="zh-CN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sSub>
                            <m:sSubPr>
                              <m:ctrlPr>
                                <a:rPr lang="en-US" altLang="zh-CN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90</m:t>
                              </m:r>
                              <m:r>
                                <a:rPr lang="en-US" altLang="zh-CN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°</m:t>
                              </m:r>
                            </m:e>
                          </m:d>
                          <m:r>
                            <a:rPr lang="en-US" altLang="zh-CN" sz="24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altLang="zh-CN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90</m:t>
                              </m:r>
                              <m:r>
                                <a:rPr lang="en-US" altLang="zh-CN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°</m:t>
                              </m:r>
                            </m:e>
                          </m:d>
                          <m:sSub>
                            <m:sSubPr>
                              <m:ctrlPr>
                                <a:rPr lang="en-US" altLang="zh-CN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45</m:t>
                              </m:r>
                              <m:r>
                                <a:rPr lang="en-US" altLang="zh-CN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°</m:t>
                              </m:r>
                            </m:e>
                          </m:d>
                        </m:oMath>
                      </m:oMathPara>
                    </a14:m>
                    <a:endParaRPr lang="zh-CN" altLang="en-US" sz="2400" dirty="0">
                      <a:solidFill>
                        <a:schemeClr val="accent6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87" name="文本框 186">
                    <a:extLst>
                      <a:ext uri="{FF2B5EF4-FFF2-40B4-BE49-F238E27FC236}">
                        <a16:creationId xmlns:a16="http://schemas.microsoft.com/office/drawing/2014/main" id="{5EADC2E1-6C31-41A8-9DC0-E2CF77BB9DE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819217" y="16277966"/>
                    <a:ext cx="6790678" cy="490841"/>
                  </a:xfrm>
                  <a:prstGeom prst="rect">
                    <a:avLst/>
                  </a:prstGeom>
                  <a:blipFill>
                    <a:blip r:embed="rId38"/>
                    <a:stretch>
                      <a:fillRect b="-38462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93" name="矩形 192">
                <a:extLst>
                  <a:ext uri="{FF2B5EF4-FFF2-40B4-BE49-F238E27FC236}">
                    <a16:creationId xmlns:a16="http://schemas.microsoft.com/office/drawing/2014/main" id="{4478528D-CCC2-45F7-90DB-E5CC23F94E57}"/>
                  </a:ext>
                </a:extLst>
              </p:cNvPr>
              <p:cNvSpPr/>
              <p:nvPr/>
            </p:nvSpPr>
            <p:spPr>
              <a:xfrm>
                <a:off x="4167415" y="14851742"/>
                <a:ext cx="10535556" cy="2115457"/>
              </a:xfrm>
              <a:prstGeom prst="rect">
                <a:avLst/>
              </a:prstGeom>
              <a:noFill/>
              <a:ln w="19050" cmpd="sng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/>
              </a:p>
            </p:txBody>
          </p:sp>
        </p:grpSp>
      </p:grpSp>
      <p:sp>
        <p:nvSpPr>
          <p:cNvPr id="478" name="箭头: 右 477">
            <a:extLst>
              <a:ext uri="{FF2B5EF4-FFF2-40B4-BE49-F238E27FC236}">
                <a16:creationId xmlns:a16="http://schemas.microsoft.com/office/drawing/2014/main" id="{4ABECA50-B929-42AC-8099-4ABD8DA29DA1}"/>
              </a:ext>
            </a:extLst>
          </p:cNvPr>
          <p:cNvSpPr/>
          <p:nvPr/>
        </p:nvSpPr>
        <p:spPr>
          <a:xfrm>
            <a:off x="1936750" y="11049000"/>
            <a:ext cx="488950" cy="474663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9" name="箭头: 右 218">
            <a:extLst>
              <a:ext uri="{FF2B5EF4-FFF2-40B4-BE49-F238E27FC236}">
                <a16:creationId xmlns:a16="http://schemas.microsoft.com/office/drawing/2014/main" id="{B76BDD4E-9733-48D8-AD7F-382AE9F24474}"/>
              </a:ext>
            </a:extLst>
          </p:cNvPr>
          <p:cNvSpPr/>
          <p:nvPr/>
        </p:nvSpPr>
        <p:spPr>
          <a:xfrm>
            <a:off x="6038850" y="11049000"/>
            <a:ext cx="488950" cy="474663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0" name="箭头: 右 219">
            <a:extLst>
              <a:ext uri="{FF2B5EF4-FFF2-40B4-BE49-F238E27FC236}">
                <a16:creationId xmlns:a16="http://schemas.microsoft.com/office/drawing/2014/main" id="{A8D0F9A9-E5B1-45C5-A43A-AC7DA121E54D}"/>
              </a:ext>
            </a:extLst>
          </p:cNvPr>
          <p:cNvSpPr/>
          <p:nvPr/>
        </p:nvSpPr>
        <p:spPr>
          <a:xfrm>
            <a:off x="11664950" y="11049000"/>
            <a:ext cx="488950" cy="474663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4B2F58A0-3BB3-4711-A6D7-CDED4973D82B}"/>
              </a:ext>
            </a:extLst>
          </p:cNvPr>
          <p:cNvCxnSpPr>
            <a:cxnSpLocks/>
          </p:cNvCxnSpPr>
          <p:nvPr/>
        </p:nvCxnSpPr>
        <p:spPr>
          <a:xfrm>
            <a:off x="3200400" y="11887200"/>
            <a:ext cx="0" cy="1901371"/>
          </a:xfrm>
          <a:prstGeom prst="straightConnector1">
            <a:avLst/>
          </a:prstGeom>
          <a:ln w="38100">
            <a:solidFill>
              <a:schemeClr val="accent5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直接箭头连接符 133">
            <a:extLst>
              <a:ext uri="{FF2B5EF4-FFF2-40B4-BE49-F238E27FC236}">
                <a16:creationId xmlns:a16="http://schemas.microsoft.com/office/drawing/2014/main" id="{17F1057D-24B3-492C-A3E1-BEB813443B15}"/>
              </a:ext>
            </a:extLst>
          </p:cNvPr>
          <p:cNvCxnSpPr>
            <a:cxnSpLocks/>
          </p:cNvCxnSpPr>
          <p:nvPr/>
        </p:nvCxnSpPr>
        <p:spPr>
          <a:xfrm flipH="1">
            <a:off x="13237562" y="13788072"/>
            <a:ext cx="1970354" cy="0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直接箭头连接符 134">
            <a:extLst>
              <a:ext uri="{FF2B5EF4-FFF2-40B4-BE49-F238E27FC236}">
                <a16:creationId xmlns:a16="http://schemas.microsoft.com/office/drawing/2014/main" id="{455A8590-F483-485D-84EB-105301E2DC01}"/>
              </a:ext>
            </a:extLst>
          </p:cNvPr>
          <p:cNvCxnSpPr>
            <a:cxnSpLocks/>
          </p:cNvCxnSpPr>
          <p:nvPr/>
        </p:nvCxnSpPr>
        <p:spPr>
          <a:xfrm>
            <a:off x="3200400" y="13788072"/>
            <a:ext cx="1593809" cy="0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直接箭头连接符 135">
            <a:extLst>
              <a:ext uri="{FF2B5EF4-FFF2-40B4-BE49-F238E27FC236}">
                <a16:creationId xmlns:a16="http://schemas.microsoft.com/office/drawing/2014/main" id="{BC447347-4128-4113-9477-0478698E8420}"/>
              </a:ext>
            </a:extLst>
          </p:cNvPr>
          <p:cNvCxnSpPr>
            <a:cxnSpLocks/>
          </p:cNvCxnSpPr>
          <p:nvPr/>
        </p:nvCxnSpPr>
        <p:spPr>
          <a:xfrm>
            <a:off x="15201900" y="11887200"/>
            <a:ext cx="0" cy="1915886"/>
          </a:xfrm>
          <a:prstGeom prst="straightConnector1">
            <a:avLst/>
          </a:prstGeom>
          <a:ln w="38100">
            <a:solidFill>
              <a:schemeClr val="accent5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直接箭头连接符 138">
            <a:extLst>
              <a:ext uri="{FF2B5EF4-FFF2-40B4-BE49-F238E27FC236}">
                <a16:creationId xmlns:a16="http://schemas.microsoft.com/office/drawing/2014/main" id="{269890C3-D60E-483A-BF48-AC61637F4949}"/>
              </a:ext>
            </a:extLst>
          </p:cNvPr>
          <p:cNvCxnSpPr>
            <a:cxnSpLocks/>
          </p:cNvCxnSpPr>
          <p:nvPr/>
        </p:nvCxnSpPr>
        <p:spPr>
          <a:xfrm>
            <a:off x="1085850" y="11887200"/>
            <a:ext cx="0" cy="2603500"/>
          </a:xfrm>
          <a:prstGeom prst="straightConnector1">
            <a:avLst/>
          </a:prstGeom>
          <a:ln w="38100">
            <a:solidFill>
              <a:schemeClr val="accent6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直接箭头连接符 140">
            <a:extLst>
              <a:ext uri="{FF2B5EF4-FFF2-40B4-BE49-F238E27FC236}">
                <a16:creationId xmlns:a16="http://schemas.microsoft.com/office/drawing/2014/main" id="{03521F25-0BA4-4BE6-85E7-32C5045BBB64}"/>
              </a:ext>
            </a:extLst>
          </p:cNvPr>
          <p:cNvCxnSpPr>
            <a:cxnSpLocks/>
          </p:cNvCxnSpPr>
          <p:nvPr/>
        </p:nvCxnSpPr>
        <p:spPr>
          <a:xfrm>
            <a:off x="1085850" y="14492922"/>
            <a:ext cx="3708359" cy="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62176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矩形 145">
            <a:extLst>
              <a:ext uri="{FF2B5EF4-FFF2-40B4-BE49-F238E27FC236}">
                <a16:creationId xmlns:a16="http://schemas.microsoft.com/office/drawing/2014/main" id="{2CC68C9F-45CD-4C4E-A790-73A4161CC644}"/>
              </a:ext>
            </a:extLst>
          </p:cNvPr>
          <p:cNvSpPr/>
          <p:nvPr/>
        </p:nvSpPr>
        <p:spPr>
          <a:xfrm>
            <a:off x="-6726695" y="-9220199"/>
            <a:ext cx="24727358" cy="21221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表格 3">
                <a:extLst>
                  <a:ext uri="{FF2B5EF4-FFF2-40B4-BE49-F238E27FC236}">
                    <a16:creationId xmlns:a16="http://schemas.microsoft.com/office/drawing/2014/main" id="{F1F18086-E1C2-43B0-9DD9-400E5F7D813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3435095"/>
                  </p:ext>
                </p:extLst>
              </p:nvPr>
            </p:nvGraphicFramePr>
            <p:xfrm>
              <a:off x="-6285243" y="-7969349"/>
              <a:ext cx="23844454" cy="18720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107018">
                      <a:extLst>
                        <a:ext uri="{9D8B030D-6E8A-4147-A177-3AD203B41FA5}">
                          <a16:colId xmlns:a16="http://schemas.microsoft.com/office/drawing/2014/main" val="1211639846"/>
                        </a:ext>
                      </a:extLst>
                    </a:gridCol>
                    <a:gridCol w="8764636">
                      <a:extLst>
                        <a:ext uri="{9D8B030D-6E8A-4147-A177-3AD203B41FA5}">
                          <a16:colId xmlns:a16="http://schemas.microsoft.com/office/drawing/2014/main" val="1920519350"/>
                        </a:ext>
                      </a:extLst>
                    </a:gridCol>
                    <a:gridCol w="10972800">
                      <a:extLst>
                        <a:ext uri="{9D8B030D-6E8A-4147-A177-3AD203B41FA5}">
                          <a16:colId xmlns:a16="http://schemas.microsoft.com/office/drawing/2014/main" val="4172945303"/>
                        </a:ext>
                      </a:extLst>
                    </a:gridCol>
                  </a:tblGrid>
                  <a:tr h="1440000"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3600" b="0" dirty="0">
                            <a:solidFill>
                              <a:schemeClr val="tx1"/>
                            </a:solidFill>
                            <a:latin typeface="华文中宋" panose="02010600040101010101" pitchFamily="2" charset="-122"/>
                            <a:ea typeface="华文中宋" panose="02010600040101010101" pitchFamily="2" charset="-122"/>
                          </a:endParaRP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4400" b="1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定  义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4400" b="1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理  解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00729035"/>
                      </a:ext>
                    </a:extLst>
                  </a:tr>
                  <a:tr h="216000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</a:pPr>
                          <a:r>
                            <a:rPr lang="zh-CN" altLang="en-US" sz="3600" b="0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四元数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4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</a:rPr>
                                  <m:t>𝑞</m:t>
                                </m:r>
                                <m:r>
                                  <a:rPr lang="en-US" altLang="zh-CN" sz="4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</a:rPr>
                                  <m:t>= [</m:t>
                                </m:r>
                                <m:r>
                                  <a:rPr lang="en-US" altLang="zh-CN" sz="4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</a:rPr>
                                  <m:t>𝑤</m:t>
                                </m:r>
                                <m:r>
                                  <a:rPr lang="en-US" altLang="zh-CN" sz="4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</a:rPr>
                                  <m:t> (</m:t>
                                </m:r>
                                <m:r>
                                  <a:rPr lang="en-US" altLang="zh-CN" sz="4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</a:rPr>
                                  <m:t>𝑥</m:t>
                                </m:r>
                                <m:r>
                                  <a:rPr lang="en-US" altLang="zh-CN" sz="4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</a:rPr>
                                  <m:t> </m:t>
                                </m:r>
                                <m:r>
                                  <a:rPr lang="en-US" altLang="zh-CN" sz="4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</a:rPr>
                                  <m:t>𝑦</m:t>
                                </m:r>
                                <m:r>
                                  <a:rPr lang="en-US" altLang="zh-CN" sz="4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</a:rPr>
                                  <m:t> </m:t>
                                </m:r>
                                <m:r>
                                  <a:rPr lang="en-US" altLang="zh-CN" sz="4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</a:rPr>
                                  <m:t>𝑧</m:t>
                                </m:r>
                                <m:r>
                                  <a:rPr lang="en-US" altLang="zh-CN" sz="4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</a:rPr>
                                  <m:t>)]</m:t>
                                </m:r>
                              </m:oMath>
                            </m:oMathPara>
                          </a14:m>
                          <a:endParaRPr lang="zh-CN" altLang="en-US" sz="4400" b="0" dirty="0">
                            <a:solidFill>
                              <a:schemeClr val="tx1"/>
                            </a:solidFill>
                            <a:latin typeface="华文中宋" panose="02010600040101010101" pitchFamily="2" charset="-122"/>
                            <a:ea typeface="华文中宋" panose="02010600040101010101" pitchFamily="2" charset="-122"/>
                          </a:endParaRP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</a:pPr>
                          <a:r>
                            <a:rPr lang="zh-CN" altLang="en-US" sz="3600" b="0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与轴</a:t>
                          </a:r>
                          <a:r>
                            <a:rPr lang="en-US" altLang="zh-CN" sz="3600" b="0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-</a:t>
                          </a:r>
                          <a:r>
                            <a:rPr lang="zh-CN" altLang="en-US" sz="3600" b="0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角形式的转化</a:t>
                          </a:r>
                          <a:endParaRPr lang="en-US" altLang="zh-CN" sz="3600" b="0" dirty="0">
                            <a:solidFill>
                              <a:schemeClr val="tx1"/>
                            </a:solidFill>
                            <a:latin typeface="华文中宋" panose="02010600040101010101" pitchFamily="2" charset="-122"/>
                            <a:ea typeface="华文中宋" panose="02010600040101010101" pitchFamily="2" charset="-122"/>
                          </a:endParaRPr>
                        </a:p>
                        <a:p>
                          <a:pPr algn="ctr">
                            <a:lnSpc>
                              <a:spcPct val="120000"/>
                            </a:lnSpc>
                          </a:pPr>
                          <a:r>
                            <a:rPr lang="en-US" altLang="zh-CN" sz="3600" b="0" dirty="0">
                              <a:ea typeface="Cambria Math" panose="02040503050406030204" pitchFamily="18" charset="0"/>
                            </a:rPr>
                            <a:t>[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altLang="zh-CN" sz="36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cos</m:t>
                              </m:r>
                              <m:r>
                                <a:rPr lang="en-US" altLang="zh-CN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a:rPr lang="en-US" altLang="zh-CN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altLang="zh-CN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/2) 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36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sin</m:t>
                              </m:r>
                              <m:r>
                                <a:rPr lang="en-US" altLang="zh-CN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a:rPr lang="en-US" altLang="zh-CN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altLang="zh-CN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/2)(</m:t>
                              </m:r>
                              <m:sSub>
                                <m:sSubPr>
                                  <m:ctrlPr>
                                    <a:rPr lang="en-US" altLang="zh-CN" sz="3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altLang="zh-CN" sz="3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US" altLang="zh-CN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sz="3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altLang="zh-CN" sz="3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en-US" altLang="zh-CN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sz="3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altLang="zh-CN" sz="3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  <m:r>
                                <a:rPr lang="en-US" altLang="zh-CN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)]</m:t>
                              </m:r>
                            </m:oMath>
                          </a14:m>
                          <a:r>
                            <a:rPr lang="zh-CN" altLang="en-US" sz="3600" dirty="0"/>
                            <a:t> </a:t>
                          </a:r>
                          <a:endParaRPr lang="zh-CN" altLang="en-US" sz="3600" b="0" dirty="0">
                            <a:solidFill>
                              <a:schemeClr val="tx1"/>
                            </a:solidFill>
                            <a:latin typeface="华文中宋" panose="02010600040101010101" pitchFamily="2" charset="-122"/>
                            <a:ea typeface="华文中宋" panose="02010600040101010101" pitchFamily="2" charset="-122"/>
                          </a:endParaRP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37535101"/>
                      </a:ext>
                    </a:extLst>
                  </a:tr>
                  <a:tr h="216000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</a:pPr>
                          <a:r>
                            <a:rPr lang="zh-CN" altLang="en-US" sz="3600" b="0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四元数变负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800088" rtl="0" eaLnBrk="1" fontAlgn="auto" latinLnBrk="0" hangingPunct="1">
                            <a:lnSpc>
                              <a:spcPct val="12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4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</a:rPr>
                                  <m:t>−</m:t>
                                </m:r>
                                <m:r>
                                  <a:rPr lang="en-US" altLang="zh-CN" sz="4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</a:rPr>
                                  <m:t>𝑞</m:t>
                                </m:r>
                                <m:r>
                                  <a:rPr lang="en-US" altLang="zh-CN" sz="4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</a:rPr>
                                  <m:t>=[−</m:t>
                                </m:r>
                                <m:r>
                                  <a:rPr lang="en-US" altLang="zh-CN" sz="4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</a:rPr>
                                  <m:t>𝑤</m:t>
                                </m:r>
                                <m:r>
                                  <a:rPr lang="en-US" altLang="zh-CN" sz="4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</a:rPr>
                                  <m:t> (−</m:t>
                                </m:r>
                                <m:r>
                                  <a:rPr lang="en-US" altLang="zh-CN" sz="4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</a:rPr>
                                  <m:t>𝑥</m:t>
                                </m:r>
                                <m:r>
                                  <a:rPr lang="en-US" altLang="zh-CN" sz="4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</a:rPr>
                                  <m:t> −</m:t>
                                </m:r>
                                <m:r>
                                  <a:rPr lang="en-US" altLang="zh-CN" sz="4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</a:rPr>
                                  <m:t>𝑦</m:t>
                                </m:r>
                                <m:r>
                                  <a:rPr lang="en-US" altLang="zh-CN" sz="4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</a:rPr>
                                  <m:t> −</m:t>
                                </m:r>
                                <m:r>
                                  <a:rPr lang="en-US" altLang="zh-CN" sz="4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</a:rPr>
                                  <m:t>𝑧</m:t>
                                </m:r>
                                <m:r>
                                  <a:rPr lang="en-US" altLang="zh-CN" sz="4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</a:rPr>
                                  <m:t>)]</m:t>
                                </m:r>
                              </m:oMath>
                            </m:oMathPara>
                          </a14:m>
                          <a:endParaRPr lang="zh-CN" altLang="en-US" sz="4400" b="0" dirty="0">
                            <a:solidFill>
                              <a:schemeClr val="tx1"/>
                            </a:solidFill>
                            <a:latin typeface="华文中宋" panose="02010600040101010101" pitchFamily="2" charset="-122"/>
                            <a:ea typeface="华文中宋" panose="02010600040101010101" pitchFamily="2" charset="-122"/>
                          </a:endParaRP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</a:pPr>
                          <a:r>
                            <a:rPr lang="en-US" altLang="zh-CN" sz="3600" b="0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q </a:t>
                          </a:r>
                          <a:r>
                            <a:rPr lang="zh-CN" altLang="en-US" sz="3600" b="0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与 </a:t>
                          </a:r>
                          <a:r>
                            <a:rPr lang="en-US" altLang="zh-CN" sz="3600" b="0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–q </a:t>
                          </a:r>
                          <a:r>
                            <a:rPr lang="zh-CN" altLang="en-US" sz="3600" b="0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表示一样的角位移，</a:t>
                          </a:r>
                          <a:endParaRPr lang="en-US" altLang="zh-CN" sz="3600" b="0" dirty="0">
                            <a:solidFill>
                              <a:schemeClr val="tx1"/>
                            </a:solidFill>
                            <a:latin typeface="华文中宋" panose="02010600040101010101" pitchFamily="2" charset="-122"/>
                            <a:ea typeface="华文中宋" panose="02010600040101010101" pitchFamily="2" charset="-122"/>
                          </a:endParaRPr>
                        </a:p>
                        <a:p>
                          <a:pPr algn="ctr">
                            <a:lnSpc>
                              <a:spcPct val="120000"/>
                            </a:lnSpc>
                          </a:pPr>
                          <a:r>
                            <a:rPr lang="zh-CN" altLang="en-US" sz="3600" b="0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想要验证的话就把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华文中宋" panose="02010600040101010101" pitchFamily="2" charset="-122"/>
                                </a:rPr>
                                <m:t>𝜃</m:t>
                              </m:r>
                            </m:oMath>
                          </a14:m>
                          <a:r>
                            <a:rPr lang="zh-CN" altLang="en-US" sz="3600" b="0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 加上 </a:t>
                          </a:r>
                          <a:r>
                            <a:rPr lang="en-US" altLang="zh-CN" sz="3600" b="0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360 </a:t>
                          </a:r>
                          <a:r>
                            <a:rPr lang="zh-CN" altLang="en-US" sz="3600" b="0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带进去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32249226"/>
                      </a:ext>
                    </a:extLst>
                  </a:tr>
                  <a:tr h="216000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</a:pPr>
                          <a:r>
                            <a:rPr lang="zh-CN" altLang="en-US" sz="3600" b="0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单位四元数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4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</a:rPr>
                                  <m:t>[1 (0 0 0)]</m:t>
                                </m:r>
                              </m:oMath>
                            </m:oMathPara>
                          </a14:m>
                          <a:endParaRPr lang="zh-CN" altLang="en-US" sz="4400" b="0" dirty="0">
                            <a:solidFill>
                              <a:schemeClr val="tx1"/>
                            </a:solidFill>
                            <a:latin typeface="华文中宋" panose="02010600040101010101" pitchFamily="2" charset="-122"/>
                            <a:ea typeface="华文中宋" panose="02010600040101010101" pitchFamily="2" charset="-122"/>
                          </a:endParaRP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</a:pPr>
                          <a:r>
                            <a:rPr lang="zh-CN" altLang="zh-CN" sz="3543" kern="1200" dirty="0">
                              <a:solidFill>
                                <a:schemeClr val="dk1"/>
                              </a:solidFill>
                              <a:effectLst/>
                              <a:latin typeface="华文中宋" panose="02010600040101010101" pitchFamily="2" charset="-122"/>
                              <a:ea typeface="华文中宋" panose="02010600040101010101" pitchFamily="2" charset="-122"/>
                              <a:cs typeface="+mn-cs"/>
                            </a:rPr>
                            <a:t>反求出角度为</a:t>
                          </a:r>
                          <a:r>
                            <a:rPr lang="en-US" altLang="zh-CN" sz="3543" kern="1200" dirty="0">
                              <a:solidFill>
                                <a:schemeClr val="dk1"/>
                              </a:solidFill>
                              <a:effectLst/>
                              <a:latin typeface="华文中宋" panose="02010600040101010101" pitchFamily="2" charset="-122"/>
                              <a:ea typeface="华文中宋" panose="02010600040101010101" pitchFamily="2" charset="-122"/>
                              <a:cs typeface="+mn-cs"/>
                            </a:rPr>
                            <a:t>360</a:t>
                          </a:r>
                          <a:r>
                            <a:rPr lang="zh-CN" altLang="zh-CN" sz="3543" kern="1200" dirty="0">
                              <a:solidFill>
                                <a:schemeClr val="dk1"/>
                              </a:solidFill>
                              <a:effectLst/>
                              <a:latin typeface="华文中宋" panose="02010600040101010101" pitchFamily="2" charset="-122"/>
                              <a:ea typeface="华文中宋" panose="02010600040101010101" pitchFamily="2" charset="-122"/>
                              <a:cs typeface="+mn-cs"/>
                            </a:rPr>
                            <a:t>的</a:t>
                          </a:r>
                          <a:r>
                            <a:rPr lang="zh-CN" altLang="en-US" sz="3543" kern="1200" dirty="0">
                              <a:solidFill>
                                <a:schemeClr val="dk1"/>
                              </a:solidFill>
                              <a:effectLst/>
                              <a:latin typeface="华文中宋" panose="02010600040101010101" pitchFamily="2" charset="-122"/>
                              <a:ea typeface="华文中宋" panose="02010600040101010101" pitchFamily="2" charset="-122"/>
                              <a:cs typeface="+mn-cs"/>
                            </a:rPr>
                            <a:t>倍数</a:t>
                          </a:r>
                          <a:r>
                            <a:rPr lang="zh-CN" altLang="zh-CN" sz="3543" kern="1200" dirty="0">
                              <a:solidFill>
                                <a:schemeClr val="dk1"/>
                              </a:solidFill>
                              <a:effectLst/>
                              <a:latin typeface="华文中宋" panose="02010600040101010101" pitchFamily="2" charset="-122"/>
                              <a:ea typeface="华文中宋" panose="02010600040101010101" pitchFamily="2" charset="-122"/>
                              <a:cs typeface="+mn-cs"/>
                            </a:rPr>
                            <a:t>，旋转轴为任意</a:t>
                          </a:r>
                          <a:r>
                            <a:rPr lang="zh-CN" altLang="en-US" sz="3543" kern="1200" dirty="0">
                              <a:solidFill>
                                <a:schemeClr val="dk1"/>
                              </a:solidFill>
                              <a:effectLst/>
                              <a:latin typeface="华文中宋" panose="02010600040101010101" pitchFamily="2" charset="-122"/>
                              <a:ea typeface="华文中宋" panose="02010600040101010101" pitchFamily="2" charset="-122"/>
                              <a:cs typeface="+mn-cs"/>
                            </a:rPr>
                            <a:t>，理解为：</a:t>
                          </a:r>
                          <a:endParaRPr lang="en-US" altLang="zh-CN" sz="3543" kern="1200" dirty="0">
                            <a:solidFill>
                              <a:schemeClr val="dk1"/>
                            </a:solidFill>
                            <a:effectLst/>
                            <a:latin typeface="华文中宋" panose="02010600040101010101" pitchFamily="2" charset="-122"/>
                            <a:ea typeface="华文中宋" panose="02010600040101010101" pitchFamily="2" charset="-122"/>
                            <a:cs typeface="+mn-cs"/>
                          </a:endParaRPr>
                        </a:p>
                        <a:p>
                          <a:pPr algn="ctr">
                            <a:lnSpc>
                              <a:spcPct val="120000"/>
                            </a:lnSpc>
                          </a:pPr>
                          <a:r>
                            <a:rPr lang="zh-CN" altLang="zh-CN" sz="3543" kern="1200" dirty="0">
                              <a:solidFill>
                                <a:schemeClr val="dk1"/>
                              </a:solidFill>
                              <a:effectLst/>
                              <a:latin typeface="华文中宋" panose="02010600040101010101" pitchFamily="2" charset="-122"/>
                              <a:ea typeface="华文中宋" panose="02010600040101010101" pitchFamily="2" charset="-122"/>
                              <a:cs typeface="+mn-cs"/>
                            </a:rPr>
                            <a:t>绕任意轴旋转</a:t>
                          </a:r>
                          <a:r>
                            <a:rPr lang="en-US" altLang="zh-CN" sz="3543" kern="1200" dirty="0">
                              <a:solidFill>
                                <a:schemeClr val="dk1"/>
                              </a:solidFill>
                              <a:effectLst/>
                              <a:latin typeface="华文中宋" panose="02010600040101010101" pitchFamily="2" charset="-122"/>
                              <a:ea typeface="华文中宋" panose="02010600040101010101" pitchFamily="2" charset="-122"/>
                              <a:cs typeface="+mn-cs"/>
                            </a:rPr>
                            <a:t>360</a:t>
                          </a:r>
                          <a:r>
                            <a:rPr lang="zh-CN" altLang="zh-CN" sz="3543" kern="1200" dirty="0">
                              <a:solidFill>
                                <a:schemeClr val="dk1"/>
                              </a:solidFill>
                              <a:effectLst/>
                              <a:latin typeface="华文中宋" panose="02010600040101010101" pitchFamily="2" charset="-122"/>
                              <a:ea typeface="华文中宋" panose="02010600040101010101" pitchFamily="2" charset="-122"/>
                              <a:cs typeface="+mn-cs"/>
                            </a:rPr>
                            <a:t>的整数倍不会改变定向</a:t>
                          </a:r>
                          <a:endParaRPr lang="zh-CN" altLang="en-US" sz="3600" b="0" dirty="0">
                            <a:solidFill>
                              <a:schemeClr val="tx1"/>
                            </a:solidFill>
                            <a:latin typeface="华文中宋" panose="02010600040101010101" pitchFamily="2" charset="-122"/>
                            <a:ea typeface="华文中宋" panose="02010600040101010101" pitchFamily="2" charset="-122"/>
                          </a:endParaRP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799688885"/>
                      </a:ext>
                    </a:extLst>
                  </a:tr>
                  <a:tr h="216000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</a:pPr>
                          <a:r>
                            <a:rPr lang="zh-CN" altLang="en-US" sz="3600" b="0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四元数的大小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altLang="zh-CN" sz="4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4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  <m:t>𝑞</m:t>
                                    </m:r>
                                  </m:e>
                                </m:d>
                                <m:r>
                                  <a:rPr lang="en-US" altLang="zh-CN" sz="4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</a:rPr>
                                  <m:t>=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en-US" altLang="zh-CN" sz="4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</m:ctrlPr>
                                  </m:radPr>
                                  <m:deg/>
                                  <m:e>
                                    <m:sSup>
                                      <m:sSupPr>
                                        <m:ctrlPr>
                                          <a:rPr lang="en-US" altLang="zh-CN" sz="4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华文中宋" panose="02010600040101010101" pitchFamily="2" charset="-122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4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华文中宋" panose="02010600040101010101" pitchFamily="2" charset="-122"/>
                                          </a:rPr>
                                          <m:t>𝑤</m:t>
                                        </m:r>
                                      </m:e>
                                      <m:sup>
                                        <m:r>
                                          <a:rPr lang="en-US" altLang="zh-CN" sz="4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华文中宋" panose="02010600040101010101" pitchFamily="2" charset="-122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US" altLang="zh-CN" sz="4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lang="en-US" altLang="zh-CN" sz="4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华文中宋" panose="02010600040101010101" pitchFamily="2" charset="-122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4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华文中宋" panose="02010600040101010101" pitchFamily="2" charset="-122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en-US" altLang="zh-CN" sz="4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华文中宋" panose="02010600040101010101" pitchFamily="2" charset="-122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US" altLang="zh-CN" sz="4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lang="en-US" altLang="zh-CN" sz="4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华文中宋" panose="02010600040101010101" pitchFamily="2" charset="-122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4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华文中宋" panose="02010600040101010101" pitchFamily="2" charset="-122"/>
                                          </a:rPr>
                                          <m:t>𝑦</m:t>
                                        </m:r>
                                      </m:e>
                                      <m:sup>
                                        <m:r>
                                          <a:rPr lang="en-US" altLang="zh-CN" sz="4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华文中宋" panose="02010600040101010101" pitchFamily="2" charset="-122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US" altLang="zh-CN" sz="4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lang="en-US" altLang="zh-CN" sz="4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华文中宋" panose="02010600040101010101" pitchFamily="2" charset="-122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4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华文中宋" panose="02010600040101010101" pitchFamily="2" charset="-122"/>
                                          </a:rPr>
                                          <m:t>𝑧</m:t>
                                        </m:r>
                                      </m:e>
                                      <m:sup>
                                        <m:r>
                                          <a:rPr lang="en-US" altLang="zh-CN" sz="4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华文中宋" panose="02010600040101010101" pitchFamily="2" charset="-122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rad>
                              </m:oMath>
                            </m:oMathPara>
                          </a14:m>
                          <a:endParaRPr lang="zh-CN" altLang="en-US" sz="4400" b="0" dirty="0">
                            <a:solidFill>
                              <a:schemeClr val="tx1"/>
                            </a:solidFill>
                            <a:latin typeface="华文中宋" panose="02010600040101010101" pitchFamily="2" charset="-122"/>
                            <a:ea typeface="华文中宋" panose="02010600040101010101" pitchFamily="2" charset="-122"/>
                          </a:endParaRP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</a:pPr>
                          <a:r>
                            <a:rPr lang="zh-CN" altLang="en-US" sz="3600" b="0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旋转四元数的大小都为 </a:t>
                          </a:r>
                          <a:r>
                            <a:rPr lang="en-US" altLang="zh-CN" sz="3600" b="0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1</a:t>
                          </a:r>
                          <a:endParaRPr lang="zh-CN" altLang="en-US" sz="3600" b="0" dirty="0">
                            <a:solidFill>
                              <a:schemeClr val="tx1"/>
                            </a:solidFill>
                            <a:latin typeface="华文中宋" panose="02010600040101010101" pitchFamily="2" charset="-122"/>
                            <a:ea typeface="华文中宋" panose="02010600040101010101" pitchFamily="2" charset="-122"/>
                          </a:endParaRP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08802115"/>
                      </a:ext>
                    </a:extLst>
                  </a:tr>
                  <a:tr h="216000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</a:pPr>
                          <a:r>
                            <a:rPr lang="zh-CN" altLang="en-US" sz="3600" b="0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四元数共轭</a:t>
                          </a:r>
                          <a:endParaRPr lang="en-US" altLang="zh-CN" sz="3600" b="0" dirty="0">
                            <a:solidFill>
                              <a:schemeClr val="tx1"/>
                            </a:solidFill>
                            <a:latin typeface="华文中宋" panose="02010600040101010101" pitchFamily="2" charset="-122"/>
                            <a:ea typeface="华文中宋" panose="02010600040101010101" pitchFamily="2" charset="-122"/>
                          </a:endParaRPr>
                        </a:p>
                        <a:p>
                          <a:pPr algn="ctr">
                            <a:lnSpc>
                              <a:spcPct val="120000"/>
                            </a:lnSpc>
                          </a:pPr>
                          <a:r>
                            <a:rPr lang="zh-CN" altLang="en-US" sz="3600" b="0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四元数的逆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CN" sz="4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4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  <m:t>𝑞</m:t>
                                    </m:r>
                                  </m:e>
                                  <m:sup>
                                    <m:r>
                                      <a:rPr lang="en-US" altLang="zh-CN" sz="4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  <m:t>∗</m:t>
                                    </m:r>
                                  </m:sup>
                                </m:sSup>
                                <m:r>
                                  <a:rPr lang="en-US" altLang="zh-CN" sz="4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</a:rPr>
                                  <m:t>=[</m:t>
                                </m:r>
                                <m:r>
                                  <a:rPr lang="en-US" altLang="zh-CN" sz="4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</a:rPr>
                                  <m:t>𝑤</m:t>
                                </m:r>
                                <m:r>
                                  <a:rPr lang="en-US" altLang="zh-CN" sz="4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</a:rPr>
                                  <m:t> (−</m:t>
                                </m:r>
                                <m:r>
                                  <a:rPr lang="en-US" altLang="zh-CN" sz="4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</a:rPr>
                                  <m:t>𝑥</m:t>
                                </m:r>
                                <m:r>
                                  <a:rPr lang="en-US" altLang="zh-CN" sz="4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</a:rPr>
                                  <m:t> −</m:t>
                                </m:r>
                                <m:r>
                                  <a:rPr lang="en-US" altLang="zh-CN" sz="4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</a:rPr>
                                  <m:t>𝑦</m:t>
                                </m:r>
                                <m:r>
                                  <a:rPr lang="en-US" altLang="zh-CN" sz="4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</a:rPr>
                                  <m:t> −</m:t>
                                </m:r>
                                <m:r>
                                  <a:rPr lang="en-US" altLang="zh-CN" sz="4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</a:rPr>
                                  <m:t>𝑧</m:t>
                                </m:r>
                                <m:r>
                                  <a:rPr lang="en-US" altLang="zh-CN" sz="4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</a:rPr>
                                  <m:t>)]</m:t>
                                </m:r>
                              </m:oMath>
                            </m:oMathPara>
                          </a14:m>
                          <a:endParaRPr lang="en-US" altLang="zh-CN" sz="4400" b="0" dirty="0">
                            <a:solidFill>
                              <a:schemeClr val="tx1"/>
                            </a:solidFill>
                            <a:latin typeface="华文中宋" panose="02010600040101010101" pitchFamily="2" charset="-122"/>
                            <a:ea typeface="华文中宋" panose="02010600040101010101" pitchFamily="2" charset="-122"/>
                          </a:endParaRPr>
                        </a:p>
                        <a:p>
                          <a:pPr algn="ctr">
                            <a:lnSpc>
                              <a:spcPct val="12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CN" sz="4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4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  <m:t>𝑞</m:t>
                                    </m:r>
                                  </m:e>
                                  <m:sup>
                                    <m:r>
                                      <a:rPr lang="en-US" altLang="zh-CN" sz="4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  <m:t>−1</m:t>
                                    </m:r>
                                  </m:sup>
                                </m:sSup>
                                <m:r>
                                  <a:rPr lang="en-US" altLang="zh-CN" sz="4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altLang="zh-CN" sz="4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4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  <m:t>𝑞</m:t>
                                    </m:r>
                                  </m:e>
                                  <m:sup>
                                    <m:r>
                                      <a:rPr lang="en-US" altLang="zh-CN" sz="4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  <m:t>∗</m:t>
                                    </m:r>
                                  </m:sup>
                                </m:sSup>
                                <m:r>
                                  <a:rPr lang="en-US" altLang="zh-CN" sz="4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</a:rPr>
                                  <m:t>/</m:t>
                                </m:r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altLang="zh-CN" sz="4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4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  <m:t>𝑞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zh-CN" altLang="en-US" sz="4400" b="0" dirty="0">
                            <a:solidFill>
                              <a:schemeClr val="tx1"/>
                            </a:solidFill>
                            <a:latin typeface="华文中宋" panose="02010600040101010101" pitchFamily="2" charset="-122"/>
                            <a:ea typeface="华文中宋" panose="02010600040101010101" pitchFamily="2" charset="-122"/>
                          </a:endParaRP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</a:pPr>
                          <a:r>
                            <a:rPr lang="zh-CN" altLang="en-US" sz="3600" b="0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旋转四元数大小为</a:t>
                          </a:r>
                          <a:r>
                            <a:rPr lang="en-US" altLang="zh-CN" sz="3600" b="0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1</a:t>
                          </a:r>
                          <a:r>
                            <a:rPr lang="zh-CN" altLang="en-US" sz="3600" b="0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，其共轭与逆等价</a:t>
                          </a:r>
                          <a:endParaRPr lang="en-US" altLang="zh-CN" sz="3600" b="0" dirty="0">
                            <a:solidFill>
                              <a:schemeClr val="tx1"/>
                            </a:solidFill>
                            <a:latin typeface="华文中宋" panose="02010600040101010101" pitchFamily="2" charset="-122"/>
                            <a:ea typeface="华文中宋" panose="02010600040101010101" pitchFamily="2" charset="-122"/>
                          </a:endParaRPr>
                        </a:p>
                        <a:p>
                          <a:pPr algn="ctr">
                            <a:lnSpc>
                              <a:spcPct val="120000"/>
                            </a:lnSpc>
                          </a:pPr>
                          <a:r>
                            <a:rPr lang="zh-CN" altLang="en-US" sz="3600" b="0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故：将轴取反相当于旋转回去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83536424"/>
                      </a:ext>
                    </a:extLst>
                  </a:tr>
                  <a:tr h="216000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</a:pPr>
                          <a:r>
                            <a:rPr lang="zh-CN" altLang="en-US" sz="3600" b="0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四元数乘法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4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4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altLang="zh-CN" sz="4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sz="4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4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altLang="zh-CN" sz="4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altLang="zh-CN" sz="4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</a:rPr>
                                  <m:t>=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altLang="zh-CN" sz="4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zh-CN" sz="4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华文中宋" panose="02010600040101010101" pitchFamily="2" charset="-122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CN" sz="44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华文中宋" panose="02010600040101010101" pitchFamily="2" charset="-122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44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华文中宋" panose="02010600040101010101" pitchFamily="2" charset="-122"/>
                                                </a:rPr>
                                                <m:t>𝑤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44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华文中宋" panose="02010600040101010101" pitchFamily="2" charset="-122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  <m:sSub>
                                            <m:sSubPr>
                                              <m:ctrlPr>
                                                <a:rPr lang="en-US" altLang="zh-CN" sz="44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华文中宋" panose="02010600040101010101" pitchFamily="2" charset="-122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44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华文中宋" panose="02010600040101010101" pitchFamily="2" charset="-122"/>
                                                </a:rPr>
                                                <m:t>𝑤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44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华文中宋" panose="02010600040101010101" pitchFamily="2" charset="-122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zh-CN" sz="44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华文中宋" panose="02010600040101010101" pitchFamily="2" charset="-122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zh-CN" sz="44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华文中宋" panose="02010600040101010101" pitchFamily="2" charset="-122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44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华文中宋" panose="02010600040101010101" pitchFamily="2" charset="-122"/>
                                                </a:rPr>
                                                <m:t>𝑣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44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华文中宋" panose="02010600040101010101" pitchFamily="2" charset="-122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zh-CN" sz="44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∙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zh-CN" sz="44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44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𝑣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44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CN" sz="44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44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𝑤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44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  <m:sSub>
                                            <m:sSubPr>
                                              <m:ctrlPr>
                                                <a:rPr lang="en-US" altLang="zh-CN" sz="44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44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𝑣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44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zh-CN" sz="44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zh-CN" sz="44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44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𝑤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44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  <m:sSub>
                                            <m:sSubPr>
                                              <m:ctrlPr>
                                                <a:rPr lang="en-US" altLang="zh-CN" sz="44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44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𝑣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44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zh-CN" sz="44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zh-CN" sz="44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44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𝑣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44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zh-CN" sz="44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×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zh-CN" sz="44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44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𝑣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44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</m:m>
                                  </m:e>
                                </m:d>
                              </m:oMath>
                            </m:oMathPara>
                          </a14:m>
                          <a:endParaRPr lang="en-US" altLang="zh-CN" sz="3600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endParaRP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</a:pPr>
                          <a:r>
                            <a:rPr lang="zh-CN" altLang="en-US" sz="3600" b="0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由四元数作为复数的性质推出</a:t>
                          </a:r>
                          <a:r>
                            <a:rPr lang="en-US" altLang="zh-CN" sz="3600" b="0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,</a:t>
                          </a:r>
                          <a:r>
                            <a:rPr lang="zh-CN" altLang="en-US" sz="3600" b="0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有：</a:t>
                          </a:r>
                          <a:endParaRPr lang="en-US" altLang="zh-CN" sz="3600" b="0" dirty="0">
                            <a:solidFill>
                              <a:schemeClr val="tx1"/>
                            </a:solidFill>
                            <a:latin typeface="华文中宋" panose="02010600040101010101" pitchFamily="2" charset="-122"/>
                            <a:ea typeface="华文中宋" panose="02010600040101010101" pitchFamily="2" charset="-122"/>
                          </a:endParaRPr>
                        </a:p>
                        <a:p>
                          <a:pPr algn="ctr">
                            <a:lnSpc>
                              <a:spcPct val="12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altLang="zh-CN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sz="3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华文中宋" panose="02010600040101010101" pitchFamily="2" charset="-12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华文中宋" panose="02010600040101010101" pitchFamily="2" charset="-122"/>
                                          </a:rPr>
                                          <m:t>𝑞</m:t>
                                        </m:r>
                                      </m:e>
                                      <m:sub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华文中宋" panose="02010600040101010101" pitchFamily="2" charset="-122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altLang="zh-CN" sz="3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华文中宋" panose="02010600040101010101" pitchFamily="2" charset="-12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华文中宋" panose="02010600040101010101" pitchFamily="2" charset="-122"/>
                                          </a:rPr>
                                          <m:t>𝑞</m:t>
                                        </m:r>
                                      </m:e>
                                      <m:sub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华文中宋" panose="02010600040101010101" pitchFamily="2" charset="-122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altLang="zh-CN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</a:rPr>
                                  <m:t>=</m:t>
                                </m:r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altLang="zh-CN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sz="3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华文中宋" panose="02010600040101010101" pitchFamily="2" charset="-12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华文中宋" panose="02010600040101010101" pitchFamily="2" charset="-122"/>
                                          </a:rPr>
                                          <m:t>𝑞</m:t>
                                        </m:r>
                                      </m:e>
                                      <m:sub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华文中宋" panose="02010600040101010101" pitchFamily="2" charset="-122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altLang="zh-CN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sz="3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华文中宋" panose="02010600040101010101" pitchFamily="2" charset="-12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华文中宋" panose="02010600040101010101" pitchFamily="2" charset="-122"/>
                                          </a:rPr>
                                          <m:t>𝑞</m:t>
                                        </m:r>
                                      </m:e>
                                      <m:sub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华文中宋" panose="02010600040101010101" pitchFamily="2" charset="-122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altLang="zh-CN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</a:rPr>
                                  <m:t>, </m:t>
                                </m:r>
                                <m:sSup>
                                  <m:sSupPr>
                                    <m:ctrlPr>
                                      <a:rPr lang="en-US" altLang="zh-CN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altLang="zh-CN" sz="3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华文中宋" panose="02010600040101010101" pitchFamily="2" charset="-122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zh-CN" sz="36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华文中宋" panose="02010600040101010101" pitchFamily="2" charset="-122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36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华文中宋" panose="02010600040101010101" pitchFamily="2" charset="-122"/>
                                              </a:rPr>
                                              <m:t>𝑞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36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华文中宋" panose="02010600040101010101" pitchFamily="2" charset="-122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n-US" altLang="zh-CN" sz="36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华文中宋" panose="02010600040101010101" pitchFamily="2" charset="-122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36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华文中宋" panose="02010600040101010101" pitchFamily="2" charset="-122"/>
                                              </a:rPr>
                                              <m:t>𝑞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36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华文中宋" panose="02010600040101010101" pitchFamily="2" charset="-122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p>
                                    <m:r>
                                      <a:rPr lang="en-US" altLang="zh-CN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  <m:t>−1</m:t>
                                    </m:r>
                                  </m:sup>
                                </m:sSup>
                                <m:r>
                                  <a:rPr lang="en-US" altLang="zh-CN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</a:rPr>
                                  <m:t>=</m:t>
                                </m:r>
                                <m:sSubSup>
                                  <m:sSubSupPr>
                                    <m:ctrlPr>
                                      <a:rPr lang="en-US" altLang="zh-CN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altLang="zh-CN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altLang="zh-CN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bSup>
                                <m:sSubSup>
                                  <m:sSubSupPr>
                                    <m:ctrlPr>
                                      <a:rPr lang="en-US" altLang="zh-CN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altLang="zh-CN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altLang="zh-CN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altLang="zh-CN" sz="3600" b="0" dirty="0">
                            <a:solidFill>
                              <a:schemeClr val="tx1"/>
                            </a:solidFill>
                            <a:latin typeface="华文中宋" panose="02010600040101010101" pitchFamily="2" charset="-122"/>
                            <a:ea typeface="华文中宋" panose="02010600040101010101" pitchFamily="2" charset="-122"/>
                          </a:endParaRPr>
                        </a:p>
                        <a:p>
                          <a:pPr algn="ctr">
                            <a:lnSpc>
                              <a:spcPct val="12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en-US" altLang="zh-CN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sz="3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华文中宋" panose="02010600040101010101" pitchFamily="2" charset="-12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华文中宋" panose="02010600040101010101" pitchFamily="2" charset="-122"/>
                                          </a:rPr>
                                          <m:t>𝑞</m:t>
                                        </m:r>
                                      </m:e>
                                      <m:sub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华文中宋" panose="02010600040101010101" pitchFamily="2" charset="-122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altLang="zh-CN" sz="3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华文中宋" panose="02010600040101010101" pitchFamily="2" charset="-12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华文中宋" panose="02010600040101010101" pitchFamily="2" charset="-122"/>
                                          </a:rPr>
                                          <m:t>𝑞</m:t>
                                        </m:r>
                                      </m:e>
                                      <m:sub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华文中宋" panose="02010600040101010101" pitchFamily="2" charset="-122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d>
                                <m:sSub>
                                  <m:sSubPr>
                                    <m:ctrlPr>
                                      <a:rPr lang="en-US" altLang="zh-CN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altLang="zh-CN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altLang="zh-CN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altLang="zh-CN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altLang="zh-CN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  <m:t>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zh-CN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sz="3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华文中宋" panose="02010600040101010101" pitchFamily="2" charset="-12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华文中宋" panose="02010600040101010101" pitchFamily="2" charset="-122"/>
                                          </a:rPr>
                                          <m:t>𝑞</m:t>
                                        </m:r>
                                      </m:e>
                                      <m:sub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华文中宋" panose="02010600040101010101" pitchFamily="2" charset="-122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altLang="zh-CN" sz="3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华文中宋" panose="02010600040101010101" pitchFamily="2" charset="-12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华文中宋" panose="02010600040101010101" pitchFamily="2" charset="-122"/>
                                          </a:rPr>
                                          <m:t>𝑞</m:t>
                                        </m:r>
                                      </m:e>
                                      <m:sub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华文中宋" panose="02010600040101010101" pitchFamily="2" charset="-122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altLang="zh-CN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altLang="zh-CN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altLang="zh-CN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altLang="zh-CN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altLang="zh-CN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≠</m:t>
                                </m:r>
                                <m:sSub>
                                  <m:sSubPr>
                                    <m:ctrlPr>
                                      <a:rPr lang="en-US" altLang="zh-CN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altLang="zh-CN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altLang="zh-CN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3600" b="0" dirty="0">
                            <a:solidFill>
                              <a:schemeClr val="tx1"/>
                            </a:solidFill>
                            <a:latin typeface="华文中宋" panose="02010600040101010101" pitchFamily="2" charset="-122"/>
                            <a:ea typeface="华文中宋" panose="02010600040101010101" pitchFamily="2" charset="-122"/>
                          </a:endParaRP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84744284"/>
                      </a:ext>
                    </a:extLst>
                  </a:tr>
                  <a:tr h="216000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</a:pPr>
                          <a:r>
                            <a:rPr lang="zh-CN" altLang="en-US" sz="3600" b="0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四元数对于矢量的旋转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44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en-US" altLang="zh-CN" sz="4400" b="0" i="1" smtClean="0">
                                    <a:latin typeface="Cambria Math" panose="02040503050406030204" pitchFamily="18" charset="0"/>
                                  </a:rPr>
                                  <m:t>′=</m:t>
                                </m:r>
                                <m:sSub>
                                  <m:sSubPr>
                                    <m:ctrlPr>
                                      <a:rPr lang="en-US" altLang="zh-CN" sz="4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4400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altLang="zh-CN" sz="4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zh-CN" sz="44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sSubSup>
                                  <m:sSubSupPr>
                                    <m:ctrlPr>
                                      <a:rPr lang="en-US" altLang="zh-CN" sz="4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4400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altLang="zh-CN" sz="4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altLang="zh-CN" sz="4400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CN" altLang="en-US" sz="4400" b="0" dirty="0">
                            <a:solidFill>
                              <a:schemeClr val="tx1"/>
                            </a:solidFill>
                            <a:latin typeface="华文中宋" panose="02010600040101010101" pitchFamily="2" charset="-122"/>
                            <a:ea typeface="华文中宋" panose="02010600040101010101" pitchFamily="2" charset="-122"/>
                          </a:endParaRP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3600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  <m:r>
                                  <a:rPr lang="en-US" altLang="zh-CN" sz="36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CN" sz="3600" dirty="0">
                                    <a:ea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 sz="36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cos</m:t>
                                </m:r>
                                <m:r>
                                  <a:rPr lang="en-US" altLang="zh-CN" sz="3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⁡(</m:t>
                                </m:r>
                                <m:r>
                                  <a:rPr lang="en-US" altLang="zh-CN" sz="3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  <m:r>
                                  <a:rPr lang="en-US" altLang="zh-CN" sz="3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/2) ,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 sz="36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sin</m:t>
                                </m:r>
                                <m:r>
                                  <a:rPr lang="en-US" altLang="zh-CN" sz="3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⁡(</m:t>
                                </m:r>
                                <m:r>
                                  <a:rPr lang="en-US" altLang="zh-CN" sz="3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  <m:r>
                                  <a:rPr lang="en-US" altLang="zh-CN" sz="3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/2)(</m:t>
                                </m:r>
                                <m:sSub>
                                  <m:sSubPr>
                                    <m:ctrlPr>
                                      <a:rPr lang="en-US" altLang="zh-CN" sz="3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altLang="zh-CN" sz="3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US" altLang="zh-CN" sz="3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altLang="zh-CN" sz="3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altLang="zh-CN" sz="3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r>
                                  <a:rPr lang="en-US" altLang="zh-CN" sz="3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altLang="zh-CN" sz="3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altLang="zh-CN" sz="3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  <m:r>
                                  <a:rPr lang="en-US" altLang="zh-CN" sz="3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)]</m:t>
                                </m:r>
                              </m:oMath>
                            </m:oMathPara>
                          </a14:m>
                          <a:endParaRPr lang="en-US" altLang="zh-CN" sz="3600" b="0" dirty="0">
                            <a:solidFill>
                              <a:schemeClr val="tx1"/>
                            </a:solidFill>
                            <a:latin typeface="华文中宋" panose="02010600040101010101" pitchFamily="2" charset="-122"/>
                            <a:ea typeface="华文中宋" panose="02010600040101010101" pitchFamily="2" charset="-122"/>
                          </a:endParaRPr>
                        </a:p>
                        <a:p>
                          <a:pPr algn="ctr">
                            <a:lnSpc>
                              <a:spcPct val="120000"/>
                            </a:lnSpc>
                          </a:pPr>
                          <a:r>
                            <a:rPr lang="zh-CN" altLang="en-US" sz="3600" b="0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代表将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3600" b="0" i="1" dirty="0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altLang="zh-CN" sz="3600" b="0" i="1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oMath>
                          </a14:m>
                          <a:r>
                            <a:rPr lang="zh-CN" altLang="en-US" sz="3600" dirty="0"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绕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3600" b="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oMath>
                          </a14:m>
                          <a:r>
                            <a:rPr lang="zh-CN" altLang="en-US" sz="3600" dirty="0"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 旋转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3600" b="0" i="1" dirty="0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oMath>
                          </a14:m>
                          <a:r>
                            <a:rPr lang="zh-CN" altLang="en-US" sz="3600" dirty="0"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 得到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3600" b="0" i="1" dirty="0" smtClean="0">
                                  <a:latin typeface="Cambria Math" panose="02040503050406030204" pitchFamily="18" charset="0"/>
                                  <a:ea typeface="华文中宋" panose="02010600040101010101" pitchFamily="2" charset="-122"/>
                                </a:rPr>
                                <m:t>𝑝</m:t>
                              </m:r>
                              <m:r>
                                <a:rPr lang="en-US" altLang="zh-CN" sz="3600" b="0" i="1" dirty="0" smtClean="0">
                                  <a:latin typeface="Cambria Math" panose="02040503050406030204" pitchFamily="18" charset="0"/>
                                  <a:ea typeface="华文中宋" panose="02010600040101010101" pitchFamily="2" charset="-122"/>
                                </a:rPr>
                                <m:t>′</m:t>
                              </m:r>
                            </m:oMath>
                          </a14:m>
                          <a:endParaRPr lang="zh-CN" altLang="en-US" sz="3600" b="0" dirty="0">
                            <a:solidFill>
                              <a:schemeClr val="tx1"/>
                            </a:solidFill>
                            <a:latin typeface="华文中宋" panose="02010600040101010101" pitchFamily="2" charset="-122"/>
                            <a:ea typeface="华文中宋" panose="02010600040101010101" pitchFamily="2" charset="-122"/>
                          </a:endParaRP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833106782"/>
                      </a:ext>
                    </a:extLst>
                  </a:tr>
                  <a:tr h="216000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</a:pPr>
                          <a:r>
                            <a:rPr lang="zh-CN" altLang="en-US" sz="3600" b="0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四元数 </a:t>
                          </a:r>
                          <a:r>
                            <a:rPr lang="en-US" altLang="zh-CN" sz="3600" b="0" dirty="0" err="1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Slerp</a:t>
                          </a:r>
                          <a:r>
                            <a:rPr lang="en-US" altLang="zh-CN" sz="3600" b="0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 </a:t>
                          </a:r>
                          <a:r>
                            <a:rPr lang="zh-CN" altLang="en-US" sz="3600" b="0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函数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3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</a:rPr>
                                  <m:t>𝑆𝑙𝑒𝑟𝑝</m:t>
                                </m:r>
                                <m:d>
                                  <m:dPr>
                                    <m:ctrlPr>
                                      <a:rPr lang="en-US" altLang="zh-CN" sz="3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sz="3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华文中宋" panose="02010600040101010101" pitchFamily="2" charset="-12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3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华文中宋" panose="02010600040101010101" pitchFamily="2" charset="-122"/>
                                          </a:rPr>
                                          <m:t>𝑞</m:t>
                                        </m:r>
                                      </m:e>
                                      <m:sub>
                                        <m:r>
                                          <a:rPr lang="en-US" altLang="zh-CN" sz="3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华文中宋" panose="02010600040101010101" pitchFamily="2" charset="-122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altLang="zh-CN" sz="3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altLang="zh-CN" sz="3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华文中宋" panose="02010600040101010101" pitchFamily="2" charset="-12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3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华文中宋" panose="02010600040101010101" pitchFamily="2" charset="-122"/>
                                          </a:rPr>
                                          <m:t>𝑞</m:t>
                                        </m:r>
                                      </m:e>
                                      <m:sub>
                                        <m:r>
                                          <a:rPr lang="en-US" altLang="zh-CN" sz="3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华文中宋" panose="02010600040101010101" pitchFamily="2" charset="-122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en-US" altLang="zh-CN" sz="3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  <m:t>,</m:t>
                                    </m:r>
                                    <m:r>
                                      <a:rPr lang="en-US" altLang="zh-CN" sz="3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a:rPr lang="en-US" altLang="zh-CN" sz="3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altLang="zh-CN" sz="3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</m:ctrlPr>
                                  </m:fPr>
                                  <m:num>
                                    <m:func>
                                      <m:funcPr>
                                        <m:ctrlPr>
                                          <a:rPr lang="en-US" altLang="zh-CN" sz="3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华文中宋" panose="02010600040101010101" pitchFamily="2" charset="-122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sz="3200" b="0" i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华文中宋" panose="02010600040101010101" pitchFamily="2" charset="-122"/>
                                          </a:rPr>
                                          <m:t>sin</m:t>
                                        </m:r>
                                      </m:fName>
                                      <m:e>
                                        <m:r>
                                          <a:rPr lang="en-US" altLang="zh-CN" sz="3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华文中宋" panose="02010600040101010101" pitchFamily="2" charset="-122"/>
                                          </a:rPr>
                                          <m:t>(</m:t>
                                        </m:r>
                                        <m:d>
                                          <m:dPr>
                                            <m:ctrlPr>
                                              <a:rPr lang="en-US" altLang="zh-CN" sz="32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华文中宋" panose="02010600040101010101" pitchFamily="2" charset="-122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zh-CN" sz="32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华文中宋" panose="02010600040101010101" pitchFamily="2" charset="-122"/>
                                              </a:rPr>
                                              <m:t>1−</m:t>
                                            </m:r>
                                            <m:r>
                                              <a:rPr lang="en-US" altLang="zh-CN" sz="32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华文中宋" panose="02010600040101010101" pitchFamily="2" charset="-122"/>
                                              </a:rPr>
                                              <m:t>𝑡</m:t>
                                            </m:r>
                                          </m:e>
                                        </m:d>
                                      </m:e>
                                    </m:func>
                                    <m:r>
                                      <a:rPr lang="en-US" altLang="zh-CN" sz="3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  <m:t>𝜙</m:t>
                                    </m:r>
                                    <m:r>
                                      <a:rPr lang="en-US" altLang="zh-CN" sz="3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  <m:t>)</m:t>
                                    </m:r>
                                  </m:num>
                                  <m:den>
                                    <m:r>
                                      <a:rPr lang="en-US" altLang="zh-CN" sz="3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  <m:t>𝑠𝑖𝑛</m:t>
                                    </m:r>
                                    <m:r>
                                      <a:rPr lang="en-US" altLang="zh-CN" sz="3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  <m:t>𝜙</m:t>
                                    </m:r>
                                  </m:den>
                                </m:f>
                                <m:sSub>
                                  <m:sSubPr>
                                    <m:ctrlPr>
                                      <a:rPr lang="en-US" altLang="zh-CN" sz="3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altLang="zh-CN" sz="3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zh-CN" sz="3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</a:rPr>
                                  <m:t>+</m:t>
                                </m:r>
                                <m:f>
                                  <m:fPr>
                                    <m:ctrlPr>
                                      <a:rPr lang="en-US" altLang="zh-CN" sz="3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sty m:val="p"/>
                                      </m:rPr>
                                      <a:rPr lang="en-US" altLang="zh-CN" sz="3200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  <m:t>sin</m:t>
                                    </m:r>
                                    <m:r>
                                      <a:rPr lang="en-US" altLang="zh-CN" sz="3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  <m:t>⁡(</m:t>
                                    </m:r>
                                    <m:r>
                                      <a:rPr lang="en-US" altLang="zh-CN" sz="3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  <m:t>𝑡</m:t>
                                    </m:r>
                                    <m:r>
                                      <a:rPr lang="en-US" altLang="zh-CN" sz="3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  <m:t>𝜙</m:t>
                                    </m:r>
                                    <m:r>
                                      <a:rPr lang="en-US" altLang="zh-CN" sz="3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  <m:t>)</m:t>
                                    </m:r>
                                  </m:num>
                                  <m:den>
                                    <m:r>
                                      <a:rPr lang="en-US" altLang="zh-CN" sz="3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  <m:t>𝑠𝑖𝑛</m:t>
                                    </m:r>
                                    <m:r>
                                      <a:rPr lang="en-US" altLang="zh-CN" sz="3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  <m:t>𝜙</m:t>
                                    </m:r>
                                  </m:den>
                                </m:f>
                                <m:sSub>
                                  <m:sSubPr>
                                    <m:ctrlPr>
                                      <a:rPr lang="en-US" altLang="zh-CN" sz="3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altLang="zh-CN" sz="3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altLang="zh-CN" sz="3200" b="0" dirty="0">
                            <a:solidFill>
                              <a:schemeClr val="tx1"/>
                            </a:solidFill>
                            <a:latin typeface="华文中宋" panose="02010600040101010101" pitchFamily="2" charset="-122"/>
                            <a:ea typeface="华文中宋" panose="02010600040101010101" pitchFamily="2" charset="-122"/>
                          </a:endParaRP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</a:pPr>
                          <a:r>
                            <a:rPr lang="zh-CN" altLang="en-US" sz="3600" b="0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其中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华文中宋" panose="02010600040101010101" pitchFamily="2" charset="-122"/>
                                </a:rPr>
                                <m:t>𝑐𝑜𝑠</m:t>
                              </m:r>
                              <m:r>
                                <a:rPr lang="en-US" altLang="zh-CN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华文中宋" panose="02010600040101010101" pitchFamily="2" charset="-122"/>
                                </a:rPr>
                                <m:t>𝜙</m:t>
                              </m:r>
                              <m:r>
                                <a:rPr lang="en-US" altLang="zh-CN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华文中宋" panose="02010600040101010101" pitchFamily="2" charset="-122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zh-CN" sz="3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华文中宋" panose="02010600040101010101" pitchFamily="2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华文中宋" panose="02010600040101010101" pitchFamily="2" charset="-122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altLang="zh-CN" sz="3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华文中宋" panose="02010600040101010101" pitchFamily="2" charset="-122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b>
                                <m:sSubPr>
                                  <m:ctrlPr>
                                    <a:rPr lang="en-US" altLang="zh-CN" sz="3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altLang="zh-CN" sz="3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CN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zh-CN" sz="3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zh-CN" sz="3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3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zh-CN" sz="3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CN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sz="3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3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3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3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CN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sz="3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3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3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3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CN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sz="3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zh-CN" sz="3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3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zh-CN" sz="3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endParaRPr lang="zh-CN" altLang="en-US" sz="3600" b="0" dirty="0">
                            <a:solidFill>
                              <a:schemeClr val="tx1"/>
                            </a:solidFill>
                            <a:latin typeface="华文中宋" panose="02010600040101010101" pitchFamily="2" charset="-122"/>
                            <a:ea typeface="华文中宋" panose="02010600040101010101" pitchFamily="2" charset="-122"/>
                          </a:endParaRP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8485877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表格 3">
                <a:extLst>
                  <a:ext uri="{FF2B5EF4-FFF2-40B4-BE49-F238E27FC236}">
                    <a16:creationId xmlns:a16="http://schemas.microsoft.com/office/drawing/2014/main" id="{F1F18086-E1C2-43B0-9DD9-400E5F7D813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3435095"/>
                  </p:ext>
                </p:extLst>
              </p:nvPr>
            </p:nvGraphicFramePr>
            <p:xfrm>
              <a:off x="-6285243" y="-7969349"/>
              <a:ext cx="23844454" cy="18720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107018">
                      <a:extLst>
                        <a:ext uri="{9D8B030D-6E8A-4147-A177-3AD203B41FA5}">
                          <a16:colId xmlns:a16="http://schemas.microsoft.com/office/drawing/2014/main" val="1211639846"/>
                        </a:ext>
                      </a:extLst>
                    </a:gridCol>
                    <a:gridCol w="8764636">
                      <a:extLst>
                        <a:ext uri="{9D8B030D-6E8A-4147-A177-3AD203B41FA5}">
                          <a16:colId xmlns:a16="http://schemas.microsoft.com/office/drawing/2014/main" val="1920519350"/>
                        </a:ext>
                      </a:extLst>
                    </a:gridCol>
                    <a:gridCol w="10972800">
                      <a:extLst>
                        <a:ext uri="{9D8B030D-6E8A-4147-A177-3AD203B41FA5}">
                          <a16:colId xmlns:a16="http://schemas.microsoft.com/office/drawing/2014/main" val="4172945303"/>
                        </a:ext>
                      </a:extLst>
                    </a:gridCol>
                  </a:tblGrid>
                  <a:tr h="1440000"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3600" b="0" dirty="0">
                            <a:solidFill>
                              <a:schemeClr val="tx1"/>
                            </a:solidFill>
                            <a:latin typeface="华文中宋" panose="02010600040101010101" pitchFamily="2" charset="-122"/>
                            <a:ea typeface="华文中宋" panose="02010600040101010101" pitchFamily="2" charset="-122"/>
                          </a:endParaRP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4400" b="1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定  义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4400" b="1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理  解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00729035"/>
                      </a:ext>
                    </a:extLst>
                  </a:tr>
                  <a:tr h="216000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</a:pPr>
                          <a:r>
                            <a:rPr lang="zh-CN" altLang="en-US" sz="3600" b="0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四元数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7079" t="-67324" r="-125661" b="-7005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17435" t="-67324" r="-333" b="-70056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37535101"/>
                      </a:ext>
                    </a:extLst>
                  </a:tr>
                  <a:tr h="216000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</a:pPr>
                          <a:r>
                            <a:rPr lang="zh-CN" altLang="en-US" sz="3600" b="0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四元数变负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7079" t="-167797" r="-125661" b="-6025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17435" t="-167797" r="-333" b="-60254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32249226"/>
                      </a:ext>
                    </a:extLst>
                  </a:tr>
                  <a:tr h="216000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</a:pPr>
                          <a:r>
                            <a:rPr lang="zh-CN" altLang="en-US" sz="3600" b="0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单位四元数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7079" t="-267042" r="-125661" b="-5008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</a:pPr>
                          <a:r>
                            <a:rPr lang="zh-CN" altLang="zh-CN" sz="3543" kern="1200" dirty="0">
                              <a:solidFill>
                                <a:schemeClr val="dk1"/>
                              </a:solidFill>
                              <a:effectLst/>
                              <a:latin typeface="华文中宋" panose="02010600040101010101" pitchFamily="2" charset="-122"/>
                              <a:ea typeface="华文中宋" panose="02010600040101010101" pitchFamily="2" charset="-122"/>
                              <a:cs typeface="+mn-cs"/>
                            </a:rPr>
                            <a:t>反求出角度为</a:t>
                          </a:r>
                          <a:r>
                            <a:rPr lang="en-US" altLang="zh-CN" sz="3543" kern="1200" dirty="0">
                              <a:solidFill>
                                <a:schemeClr val="dk1"/>
                              </a:solidFill>
                              <a:effectLst/>
                              <a:latin typeface="华文中宋" panose="02010600040101010101" pitchFamily="2" charset="-122"/>
                              <a:ea typeface="华文中宋" panose="02010600040101010101" pitchFamily="2" charset="-122"/>
                              <a:cs typeface="+mn-cs"/>
                            </a:rPr>
                            <a:t>360</a:t>
                          </a:r>
                          <a:r>
                            <a:rPr lang="zh-CN" altLang="zh-CN" sz="3543" kern="1200" dirty="0">
                              <a:solidFill>
                                <a:schemeClr val="dk1"/>
                              </a:solidFill>
                              <a:effectLst/>
                              <a:latin typeface="华文中宋" panose="02010600040101010101" pitchFamily="2" charset="-122"/>
                              <a:ea typeface="华文中宋" panose="02010600040101010101" pitchFamily="2" charset="-122"/>
                              <a:cs typeface="+mn-cs"/>
                            </a:rPr>
                            <a:t>的</a:t>
                          </a:r>
                          <a:r>
                            <a:rPr lang="zh-CN" altLang="en-US" sz="3543" kern="1200" dirty="0">
                              <a:solidFill>
                                <a:schemeClr val="dk1"/>
                              </a:solidFill>
                              <a:effectLst/>
                              <a:latin typeface="华文中宋" panose="02010600040101010101" pitchFamily="2" charset="-122"/>
                              <a:ea typeface="华文中宋" panose="02010600040101010101" pitchFamily="2" charset="-122"/>
                              <a:cs typeface="+mn-cs"/>
                            </a:rPr>
                            <a:t>倍数</a:t>
                          </a:r>
                          <a:r>
                            <a:rPr lang="zh-CN" altLang="zh-CN" sz="3543" kern="1200" dirty="0">
                              <a:solidFill>
                                <a:schemeClr val="dk1"/>
                              </a:solidFill>
                              <a:effectLst/>
                              <a:latin typeface="华文中宋" panose="02010600040101010101" pitchFamily="2" charset="-122"/>
                              <a:ea typeface="华文中宋" panose="02010600040101010101" pitchFamily="2" charset="-122"/>
                              <a:cs typeface="+mn-cs"/>
                            </a:rPr>
                            <a:t>，旋转轴为任意</a:t>
                          </a:r>
                          <a:r>
                            <a:rPr lang="zh-CN" altLang="en-US" sz="3543" kern="1200" dirty="0">
                              <a:solidFill>
                                <a:schemeClr val="dk1"/>
                              </a:solidFill>
                              <a:effectLst/>
                              <a:latin typeface="华文中宋" panose="02010600040101010101" pitchFamily="2" charset="-122"/>
                              <a:ea typeface="华文中宋" panose="02010600040101010101" pitchFamily="2" charset="-122"/>
                              <a:cs typeface="+mn-cs"/>
                            </a:rPr>
                            <a:t>，理解为：</a:t>
                          </a:r>
                          <a:endParaRPr lang="en-US" altLang="zh-CN" sz="3543" kern="1200" dirty="0">
                            <a:solidFill>
                              <a:schemeClr val="dk1"/>
                            </a:solidFill>
                            <a:effectLst/>
                            <a:latin typeface="华文中宋" panose="02010600040101010101" pitchFamily="2" charset="-122"/>
                            <a:ea typeface="华文中宋" panose="02010600040101010101" pitchFamily="2" charset="-122"/>
                            <a:cs typeface="+mn-cs"/>
                          </a:endParaRPr>
                        </a:p>
                        <a:p>
                          <a:pPr algn="ctr">
                            <a:lnSpc>
                              <a:spcPct val="120000"/>
                            </a:lnSpc>
                          </a:pPr>
                          <a:r>
                            <a:rPr lang="zh-CN" altLang="zh-CN" sz="3543" kern="1200" dirty="0">
                              <a:solidFill>
                                <a:schemeClr val="dk1"/>
                              </a:solidFill>
                              <a:effectLst/>
                              <a:latin typeface="华文中宋" panose="02010600040101010101" pitchFamily="2" charset="-122"/>
                              <a:ea typeface="华文中宋" panose="02010600040101010101" pitchFamily="2" charset="-122"/>
                              <a:cs typeface="+mn-cs"/>
                            </a:rPr>
                            <a:t>绕任意轴旋转</a:t>
                          </a:r>
                          <a:r>
                            <a:rPr lang="en-US" altLang="zh-CN" sz="3543" kern="1200" dirty="0">
                              <a:solidFill>
                                <a:schemeClr val="dk1"/>
                              </a:solidFill>
                              <a:effectLst/>
                              <a:latin typeface="华文中宋" panose="02010600040101010101" pitchFamily="2" charset="-122"/>
                              <a:ea typeface="华文中宋" panose="02010600040101010101" pitchFamily="2" charset="-122"/>
                              <a:cs typeface="+mn-cs"/>
                            </a:rPr>
                            <a:t>360</a:t>
                          </a:r>
                          <a:r>
                            <a:rPr lang="zh-CN" altLang="zh-CN" sz="3543" kern="1200" dirty="0">
                              <a:solidFill>
                                <a:schemeClr val="dk1"/>
                              </a:solidFill>
                              <a:effectLst/>
                              <a:latin typeface="华文中宋" panose="02010600040101010101" pitchFamily="2" charset="-122"/>
                              <a:ea typeface="华文中宋" panose="02010600040101010101" pitchFamily="2" charset="-122"/>
                              <a:cs typeface="+mn-cs"/>
                            </a:rPr>
                            <a:t>的整数倍不会改变定向</a:t>
                          </a:r>
                          <a:endParaRPr lang="zh-CN" altLang="en-US" sz="3600" b="0" dirty="0">
                            <a:solidFill>
                              <a:schemeClr val="tx1"/>
                            </a:solidFill>
                            <a:latin typeface="华文中宋" panose="02010600040101010101" pitchFamily="2" charset="-122"/>
                            <a:ea typeface="华文中宋" panose="02010600040101010101" pitchFamily="2" charset="-122"/>
                          </a:endParaRP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799688885"/>
                      </a:ext>
                    </a:extLst>
                  </a:tr>
                  <a:tr h="216000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</a:pPr>
                          <a:r>
                            <a:rPr lang="zh-CN" altLang="en-US" sz="3600" b="0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四元数的大小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7079" t="-368079" r="-125661" b="-40226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</a:pPr>
                          <a:r>
                            <a:rPr lang="zh-CN" altLang="en-US" sz="3600" b="0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旋转四元数的大小都为 </a:t>
                          </a:r>
                          <a:r>
                            <a:rPr lang="en-US" altLang="zh-CN" sz="3600" b="0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1</a:t>
                          </a:r>
                          <a:endParaRPr lang="zh-CN" altLang="en-US" sz="3600" b="0" dirty="0">
                            <a:solidFill>
                              <a:schemeClr val="tx1"/>
                            </a:solidFill>
                            <a:latin typeface="华文中宋" panose="02010600040101010101" pitchFamily="2" charset="-122"/>
                            <a:ea typeface="华文中宋" panose="02010600040101010101" pitchFamily="2" charset="-122"/>
                          </a:endParaRP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08802115"/>
                      </a:ext>
                    </a:extLst>
                  </a:tr>
                  <a:tr h="216000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</a:pPr>
                          <a:r>
                            <a:rPr lang="zh-CN" altLang="en-US" sz="3600" b="0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四元数共轭</a:t>
                          </a:r>
                          <a:endParaRPr lang="en-US" altLang="zh-CN" sz="3600" b="0" dirty="0">
                            <a:solidFill>
                              <a:schemeClr val="tx1"/>
                            </a:solidFill>
                            <a:latin typeface="华文中宋" panose="02010600040101010101" pitchFamily="2" charset="-122"/>
                            <a:ea typeface="华文中宋" panose="02010600040101010101" pitchFamily="2" charset="-122"/>
                          </a:endParaRPr>
                        </a:p>
                        <a:p>
                          <a:pPr algn="ctr">
                            <a:lnSpc>
                              <a:spcPct val="120000"/>
                            </a:lnSpc>
                          </a:pPr>
                          <a:r>
                            <a:rPr lang="zh-CN" altLang="en-US" sz="3600" b="0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四元数的逆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7079" t="-466761" r="-125661" b="-30112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</a:pPr>
                          <a:r>
                            <a:rPr lang="zh-CN" altLang="en-US" sz="3600" b="0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旋转四元数大小为</a:t>
                          </a:r>
                          <a:r>
                            <a:rPr lang="en-US" altLang="zh-CN" sz="3600" b="0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1</a:t>
                          </a:r>
                          <a:r>
                            <a:rPr lang="zh-CN" altLang="en-US" sz="3600" b="0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，其共轭与逆等价</a:t>
                          </a:r>
                          <a:endParaRPr lang="en-US" altLang="zh-CN" sz="3600" b="0" dirty="0">
                            <a:solidFill>
                              <a:schemeClr val="tx1"/>
                            </a:solidFill>
                            <a:latin typeface="华文中宋" panose="02010600040101010101" pitchFamily="2" charset="-122"/>
                            <a:ea typeface="华文中宋" panose="02010600040101010101" pitchFamily="2" charset="-122"/>
                          </a:endParaRPr>
                        </a:p>
                        <a:p>
                          <a:pPr algn="ctr">
                            <a:lnSpc>
                              <a:spcPct val="120000"/>
                            </a:lnSpc>
                          </a:pPr>
                          <a:r>
                            <a:rPr lang="zh-CN" altLang="en-US" sz="3600" b="0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故：将轴取反相当于旋转回去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83536424"/>
                      </a:ext>
                    </a:extLst>
                  </a:tr>
                  <a:tr h="216000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</a:pPr>
                          <a:r>
                            <a:rPr lang="zh-CN" altLang="en-US" sz="3600" b="0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四元数乘法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7079" t="-568362" r="-125661" b="-2019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17435" t="-568362" r="-333" b="-20197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84744284"/>
                      </a:ext>
                    </a:extLst>
                  </a:tr>
                  <a:tr h="216000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</a:pPr>
                          <a:r>
                            <a:rPr lang="zh-CN" altLang="en-US" sz="3600" b="0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四元数对于矢量的旋转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7079" t="-666479" r="-125661" b="-1014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17435" t="-666479" r="-333" b="-10140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33106782"/>
                      </a:ext>
                    </a:extLst>
                  </a:tr>
                  <a:tr h="216000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</a:pPr>
                          <a:r>
                            <a:rPr lang="zh-CN" altLang="en-US" sz="3600" b="0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四元数 </a:t>
                          </a:r>
                          <a:r>
                            <a:rPr lang="en-US" altLang="zh-CN" sz="3600" b="0" dirty="0" err="1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Slerp</a:t>
                          </a:r>
                          <a:r>
                            <a:rPr lang="en-US" altLang="zh-CN" sz="3600" b="0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 </a:t>
                          </a:r>
                          <a:r>
                            <a:rPr lang="zh-CN" altLang="en-US" sz="3600" b="0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函数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7079" t="-768644" r="-125661" b="-16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17435" t="-768644" r="-333" b="-169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485877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文本框 78">
                <a:extLst>
                  <a:ext uri="{FF2B5EF4-FFF2-40B4-BE49-F238E27FC236}">
                    <a16:creationId xmlns:a16="http://schemas.microsoft.com/office/drawing/2014/main" id="{F5E80A1E-CA09-40AF-BA03-AEFABA1D1903}"/>
                  </a:ext>
                </a:extLst>
              </p:cNvPr>
              <p:cNvSpPr txBox="1"/>
              <p:nvPr/>
            </p:nvSpPr>
            <p:spPr>
              <a:xfrm>
                <a:off x="21805459" y="15101478"/>
                <a:ext cx="7780092" cy="274741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=[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altLang="zh-CN" sz="3600" b="0" i="1" dirty="0">
                    <a:latin typeface="Cambria Math" panose="02040503050406030204" pitchFamily="18" charset="0"/>
                  </a:rPr>
                  <a:t> </a:t>
                </a:r>
              </a:p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altLang="zh-CN" sz="3600" dirty="0">
                        <a:ea typeface="Cambria Math" panose="02040503050406030204" pitchFamily="18" charset="0"/>
                      </a:rPr>
                      <m:t>[</m:t>
                    </m:r>
                    <m:r>
                      <m:rPr>
                        <m:sty m:val="p"/>
                      </m:rPr>
                      <a:rPr lang="en-US" altLang="zh-CN" sz="36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cos</m:t>
                    </m:r>
                    <m:r>
                      <a:rPr lang="en-US" altLang="zh-CN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</m:t>
                    </m:r>
                    <m:r>
                      <a:rPr lang="en-US" altLang="zh-CN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altLang="zh-CN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/2) ,</m:t>
                    </m:r>
                    <m:r>
                      <m:rPr>
                        <m:sty m:val="p"/>
                      </m:rPr>
                      <a:rPr lang="en-US" altLang="zh-CN" sz="36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sin</m:t>
                    </m:r>
                    <m:r>
                      <a:rPr lang="en-US" altLang="zh-CN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</m:t>
                    </m:r>
                    <m:r>
                      <a:rPr lang="en-US" altLang="zh-CN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altLang="zh-CN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/2)(</m:t>
                    </m:r>
                    <m:sSub>
                      <m:sSubPr>
                        <m:ctrlPr>
                          <a:rPr lang="en-US" altLang="zh-CN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CN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altLang="zh-CN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CN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altLang="zh-CN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CN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 lang="en-US" altLang="zh-CN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)]</m:t>
                    </m:r>
                    <m:r>
                      <m:rPr>
                        <m:nor/>
                      </m:rPr>
                      <a:rPr lang="zh-CN" altLang="en-US" sz="3600" dirty="0"/>
                      <m:t> </m:t>
                    </m:r>
                  </m:oMath>
                </a14:m>
                <a:r>
                  <a:rPr lang="en-US" altLang="zh-CN" sz="3600" b="0" i="1" dirty="0">
                    <a:latin typeface="Cambria Math" panose="02040503050406030204" pitchFamily="18" charset="0"/>
                  </a:rPr>
                  <a:t> </a:t>
                </a:r>
              </a:p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𝑞𝑝</m:t>
                    </m:r>
                    <m:sSup>
                      <m:sSupPr>
                        <m:ctrlP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p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altLang="zh-CN" sz="3600" dirty="0"/>
                  <a:t> </a:t>
                </a:r>
              </a:p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zh-CN" altLang="en-US" sz="3600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是</a:t>
                </a:r>
                <a14:m>
                  <m:oMath xmlns:m="http://schemas.openxmlformats.org/officeDocument/2006/math">
                    <m:r>
                      <a:rPr lang="en-US" altLang="zh-CN" sz="3600" b="0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zh-CN" altLang="en-US" sz="3600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绕</a:t>
                </a:r>
                <a14:m>
                  <m:oMath xmlns:m="http://schemas.openxmlformats.org/officeDocument/2006/math">
                    <m:r>
                      <a:rPr lang="en-US" altLang="zh-CN" sz="3600" b="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sz="3600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旋转</a:t>
                </a:r>
                <a14:m>
                  <m:oMath xmlns:m="http://schemas.openxmlformats.org/officeDocument/2006/math">
                    <m:r>
                      <a:rPr lang="en-US" altLang="zh-CN" sz="3600" b="0" i="1" dirty="0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zh-CN" altLang="en-US" sz="3600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得到的矢量</a:t>
                </a:r>
              </a:p>
            </p:txBody>
          </p:sp>
        </mc:Choice>
        <mc:Fallback xmlns="">
          <p:sp>
            <p:nvSpPr>
              <p:cNvPr id="79" name="文本框 78">
                <a:extLst>
                  <a:ext uri="{FF2B5EF4-FFF2-40B4-BE49-F238E27FC236}">
                    <a16:creationId xmlns:a16="http://schemas.microsoft.com/office/drawing/2014/main" id="{F5E80A1E-CA09-40AF-BA03-AEFABA1D19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05459" y="15101478"/>
                <a:ext cx="7780092" cy="2747419"/>
              </a:xfrm>
              <a:prstGeom prst="rect">
                <a:avLst/>
              </a:prstGeom>
              <a:blipFill>
                <a:blip r:embed="rId3"/>
                <a:stretch>
                  <a:fillRect b="-753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" name="矩形 80">
            <a:extLst>
              <a:ext uri="{FF2B5EF4-FFF2-40B4-BE49-F238E27FC236}">
                <a16:creationId xmlns:a16="http://schemas.microsoft.com/office/drawing/2014/main" id="{40C4C0B4-3DE0-4046-A6CE-B8C991F4C465}"/>
              </a:ext>
            </a:extLst>
          </p:cNvPr>
          <p:cNvSpPr/>
          <p:nvPr/>
        </p:nvSpPr>
        <p:spPr>
          <a:xfrm>
            <a:off x="2178735" y="14073557"/>
            <a:ext cx="14400000" cy="2431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矩形 83">
            <a:extLst>
              <a:ext uri="{FF2B5EF4-FFF2-40B4-BE49-F238E27FC236}">
                <a16:creationId xmlns:a16="http://schemas.microsoft.com/office/drawing/2014/main" id="{1F83111D-6585-4BB0-B55C-B2CAC88F1F42}"/>
              </a:ext>
            </a:extLst>
          </p:cNvPr>
          <p:cNvSpPr/>
          <p:nvPr/>
        </p:nvSpPr>
        <p:spPr>
          <a:xfrm>
            <a:off x="18446320" y="11527063"/>
            <a:ext cx="14400000" cy="30509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文本框 84">
                <a:extLst>
                  <a:ext uri="{FF2B5EF4-FFF2-40B4-BE49-F238E27FC236}">
                    <a16:creationId xmlns:a16="http://schemas.microsoft.com/office/drawing/2014/main" id="{D3117937-944E-456C-A32B-BC0E165C1B1E}"/>
                  </a:ext>
                </a:extLst>
              </p:cNvPr>
              <p:cNvSpPr txBox="1"/>
              <p:nvPr/>
            </p:nvSpPr>
            <p:spPr>
              <a:xfrm>
                <a:off x="19984768" y="12023698"/>
                <a:ext cx="11323105" cy="205767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′=</m:t>
                    </m:r>
                    <m:sSub>
                      <m:sSubPr>
                        <m:ctrlP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𝑝</m:t>
                    </m:r>
                    <m:sSubSup>
                      <m:sSubSupPr>
                        <m:ctrlP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</m:oMath>
                </a14:m>
                <a:r>
                  <a:rPr lang="en-US" altLang="zh-CN" sz="3600" dirty="0"/>
                  <a:t> </a:t>
                </a:r>
              </a:p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p>
                    <m:r>
                      <a:rPr lang="en-US" altLang="zh-CN" sz="36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p>
                      <m:sSupPr>
                        <m:ctrlP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36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sSubSup>
                      <m:sSubSupPr>
                        <m:ctrlP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3600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altLang="zh-CN" sz="36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CN" sz="3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3600" i="1">
                        <a:latin typeface="Cambria Math" panose="02040503050406030204" pitchFamily="18" charset="0"/>
                      </a:rPr>
                      <m:t>𝑝</m:t>
                    </m:r>
                    <m:sSubSup>
                      <m:sSubSupPr>
                        <m:ctrlP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3600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CN" sz="36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sSubSup>
                      <m:sSubSupPr>
                        <m:ctrlPr>
                          <a:rPr lang="en-US" altLang="zh-CN" sz="3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3600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altLang="zh-CN" sz="36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𝑝</m:t>
                    </m:r>
                    <m:sSup>
                      <m:sSupPr>
                        <m:ctrlP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3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3600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altLang="zh-CN" sz="3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zh-CN" sz="3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3600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altLang="zh-CN" sz="3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altLang="zh-CN" sz="3600" dirty="0"/>
              </a:p>
              <a:p>
                <a:pPr>
                  <a:lnSpc>
                    <a:spcPct val="120000"/>
                  </a:lnSpc>
                </a:pPr>
                <a:r>
                  <a:rPr lang="zh-CN" altLang="en-US" sz="3600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故可把两此旋转连接为一个</a:t>
                </a:r>
                <a:r>
                  <a:rPr lang="en-US" altLang="zh-CN" sz="3600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:</a:t>
                </a:r>
                <a:r>
                  <a:rPr lang="zh-CN" altLang="en-US" sz="3600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altLang="zh-CN" sz="3600" dirty="0"/>
              </a:p>
            </p:txBody>
          </p:sp>
        </mc:Choice>
        <mc:Fallback xmlns="">
          <p:sp>
            <p:nvSpPr>
              <p:cNvPr id="85" name="文本框 84">
                <a:extLst>
                  <a:ext uri="{FF2B5EF4-FFF2-40B4-BE49-F238E27FC236}">
                    <a16:creationId xmlns:a16="http://schemas.microsoft.com/office/drawing/2014/main" id="{D3117937-944E-456C-A32B-BC0E165C1B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84768" y="12023698"/>
                <a:ext cx="11323105" cy="2057679"/>
              </a:xfrm>
              <a:prstGeom prst="rect">
                <a:avLst/>
              </a:prstGeom>
              <a:blipFill>
                <a:blip r:embed="rId4"/>
                <a:stretch>
                  <a:fillRect l="-1615" b="-946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文本框 87">
                <a:extLst>
                  <a:ext uri="{FF2B5EF4-FFF2-40B4-BE49-F238E27FC236}">
                    <a16:creationId xmlns:a16="http://schemas.microsoft.com/office/drawing/2014/main" id="{4F64906E-E54F-4D8A-AFCE-48E5E1612C54}"/>
                  </a:ext>
                </a:extLst>
              </p:cNvPr>
              <p:cNvSpPr txBox="1"/>
              <p:nvPr/>
            </p:nvSpPr>
            <p:spPr>
              <a:xfrm>
                <a:off x="4028817" y="14206814"/>
                <a:ext cx="10699837" cy="21647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华文中宋" panose="02010600040101010101" pitchFamily="2" charset="-122"/>
                      </a:rPr>
                      <m:t>𝑆𝑙𝑒𝑟𝑝</m:t>
                    </m:r>
                    <m:d>
                      <m:dPr>
                        <m:ctrlP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华文中宋" panose="02010600040101010101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华文中宋" panose="02010600040101010101" pitchFamily="2" charset="-122"/>
                              </a:rPr>
                              <m:t>𝑞</m:t>
                            </m:r>
                          </m:e>
                          <m:sub>
                            <m:r>
                              <a:rPr lang="en-US" altLang="zh-CN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华文中宋" panose="02010600040101010101" pitchFamily="2" charset="-122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华文中宋" panose="02010600040101010101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华文中宋" panose="02010600040101010101" pitchFamily="2" charset="-122"/>
                              </a:rPr>
                              <m:t>𝑞</m:t>
                            </m:r>
                          </m:e>
                          <m:sub>
                            <m:r>
                              <a:rPr lang="en-US" altLang="zh-CN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华文中宋" panose="02010600040101010101" pitchFamily="2" charset="-122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,</m:t>
                        </m:r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𝑡</m:t>
                        </m:r>
                      </m:e>
                    </m:d>
                    <m:r>
                      <a:rPr lang="en-US" altLang="zh-CN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华文中宋" panose="02010600040101010101" pitchFamily="2" charset="-122"/>
                      </a:rPr>
                      <m:t>=</m:t>
                    </m:r>
                    <m:f>
                      <m:fPr>
                        <m:ctrlP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altLang="zh-CN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华文中宋" panose="02010600040101010101" pitchFamily="2" charset="-122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36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华文中宋" panose="02010600040101010101" pitchFamily="2" charset="-122"/>
                              </a:rPr>
                              <m:t>sin</m:t>
                            </m:r>
                          </m:fName>
                          <m:e>
                            <m:r>
                              <a:rPr lang="en-US" altLang="zh-CN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华文中宋" panose="02010600040101010101" pitchFamily="2" charset="-122"/>
                              </a:rPr>
                              <m:t>(</m:t>
                            </m:r>
                            <m:d>
                              <m:dPr>
                                <m:ctrlPr>
                                  <a:rPr lang="en-US" altLang="zh-CN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</a:rPr>
                                </m:ctrlPr>
                              </m:dPr>
                              <m:e>
                                <m:r>
                                  <a:rPr lang="en-US" altLang="zh-CN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</a:rPr>
                                  <m:t>1−</m:t>
                                </m:r>
                                <m:r>
                                  <a:rPr lang="en-US" altLang="zh-CN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</a:rPr>
                                  <m:t>𝑡</m:t>
                                </m:r>
                              </m:e>
                            </m:d>
                          </m:e>
                        </m:func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𝜙</m:t>
                        </m:r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)</m:t>
                        </m:r>
                      </m:num>
                      <m:den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𝑠𝑖𝑛</m:t>
                        </m:r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𝜙</m:t>
                        </m:r>
                      </m:den>
                    </m:f>
                    <m:sSub>
                      <m:sSubPr>
                        <m:ctrlP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</m:ctrlPr>
                      </m:sSubPr>
                      <m:e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𝑞</m:t>
                        </m:r>
                      </m:e>
                      <m:sub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1</m:t>
                        </m:r>
                      </m:sub>
                    </m:sSub>
                    <m:r>
                      <a:rPr lang="en-US" altLang="zh-CN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华文中宋" panose="02010600040101010101" pitchFamily="2" charset="-122"/>
                      </a:rPr>
                      <m:t>+</m:t>
                    </m:r>
                    <m:f>
                      <m:fPr>
                        <m:ctrlP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altLang="zh-CN" sz="36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sin</m:t>
                        </m:r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⁡(</m:t>
                        </m:r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𝑡</m:t>
                        </m:r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𝜙</m:t>
                        </m:r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)</m:t>
                        </m:r>
                      </m:num>
                      <m:den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𝑠𝑖𝑛</m:t>
                        </m:r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𝜙</m:t>
                        </m:r>
                      </m:den>
                    </m:f>
                    <m:sSub>
                      <m:sSubPr>
                        <m:ctrlP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</m:ctrlPr>
                      </m:sSubPr>
                      <m:e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𝑞</m:t>
                        </m:r>
                      </m:e>
                      <m:sub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3600" b="0" dirty="0">
                    <a:solidFill>
                      <a:schemeClr val="tx1"/>
                    </a:solidFill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  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华文中宋" panose="02010600040101010101" pitchFamily="2" charset="-122"/>
                      </a:rPr>
                      <m:t>𝑐𝑜𝑠</m:t>
                    </m:r>
                    <m:r>
                      <a:rPr lang="en-US" altLang="zh-CN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华文中宋" panose="02010600040101010101" pitchFamily="2" charset="-122"/>
                      </a:rPr>
                      <m:t>𝜙</m:t>
                    </m:r>
                    <m:r>
                      <a:rPr lang="en-US" altLang="zh-CN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华文中宋" panose="02010600040101010101" pitchFamily="2" charset="-122"/>
                      </a:rPr>
                      <m:t>=</m:t>
                    </m:r>
                    <m:sSub>
                      <m:sSubPr>
                        <m:ctrlP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</m:ctrlPr>
                      </m:sSubPr>
                      <m:e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𝑞</m:t>
                        </m:r>
                      </m:e>
                      <m:sub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1</m:t>
                        </m:r>
                      </m:sub>
                    </m:sSub>
                    <m:r>
                      <a:rPr lang="en-US" altLang="zh-CN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3600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 </a:t>
                </a:r>
                <a:endParaRPr lang="en-US" altLang="zh-CN" sz="3600" b="0" dirty="0">
                  <a:solidFill>
                    <a:schemeClr val="tx1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endParaRPr>
              </a:p>
            </p:txBody>
          </p:sp>
        </mc:Choice>
        <mc:Fallback xmlns="">
          <p:sp>
            <p:nvSpPr>
              <p:cNvPr id="88" name="文本框 87">
                <a:extLst>
                  <a:ext uri="{FF2B5EF4-FFF2-40B4-BE49-F238E27FC236}">
                    <a16:creationId xmlns:a16="http://schemas.microsoft.com/office/drawing/2014/main" id="{4F64906E-E54F-4D8A-AFCE-48E5E1612C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8817" y="14206814"/>
                <a:ext cx="10699837" cy="216476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104860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矩形 145">
            <a:extLst>
              <a:ext uri="{FF2B5EF4-FFF2-40B4-BE49-F238E27FC236}">
                <a16:creationId xmlns:a16="http://schemas.microsoft.com/office/drawing/2014/main" id="{2CC68C9F-45CD-4C4E-A790-73A4161CC644}"/>
              </a:ext>
            </a:extLst>
          </p:cNvPr>
          <p:cNvSpPr/>
          <p:nvPr/>
        </p:nvSpPr>
        <p:spPr>
          <a:xfrm>
            <a:off x="-11125200" y="-4495800"/>
            <a:ext cx="34099499" cy="175291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3" name="表格 3">
            <a:extLst>
              <a:ext uri="{FF2B5EF4-FFF2-40B4-BE49-F238E27FC236}">
                <a16:creationId xmlns:a16="http://schemas.microsoft.com/office/drawing/2014/main" id="{F1F18086-E1C2-43B0-9DD9-400E5F7D81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4759824"/>
              </p:ext>
            </p:extLst>
          </p:nvPr>
        </p:nvGraphicFramePr>
        <p:xfrm>
          <a:off x="-9820281" y="-2931213"/>
          <a:ext cx="31489660" cy="1440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20000">
                  <a:extLst>
                    <a:ext uri="{9D8B030D-6E8A-4147-A177-3AD203B41FA5}">
                      <a16:colId xmlns:a16="http://schemas.microsoft.com/office/drawing/2014/main" val="1211639846"/>
                    </a:ext>
                  </a:extLst>
                </a:gridCol>
                <a:gridCol w="5892415">
                  <a:extLst>
                    <a:ext uri="{9D8B030D-6E8A-4147-A177-3AD203B41FA5}">
                      <a16:colId xmlns:a16="http://schemas.microsoft.com/office/drawing/2014/main" val="1920519350"/>
                    </a:ext>
                  </a:extLst>
                </a:gridCol>
                <a:gridCol w="5892415">
                  <a:extLst>
                    <a:ext uri="{9D8B030D-6E8A-4147-A177-3AD203B41FA5}">
                      <a16:colId xmlns:a16="http://schemas.microsoft.com/office/drawing/2014/main" val="4172945303"/>
                    </a:ext>
                  </a:extLst>
                </a:gridCol>
                <a:gridCol w="5892415">
                  <a:extLst>
                    <a:ext uri="{9D8B030D-6E8A-4147-A177-3AD203B41FA5}">
                      <a16:colId xmlns:a16="http://schemas.microsoft.com/office/drawing/2014/main" val="3804021211"/>
                    </a:ext>
                  </a:extLst>
                </a:gridCol>
                <a:gridCol w="5892415">
                  <a:extLst>
                    <a:ext uri="{9D8B030D-6E8A-4147-A177-3AD203B41FA5}">
                      <a16:colId xmlns:a16="http://schemas.microsoft.com/office/drawing/2014/main" val="3831402637"/>
                    </a:ext>
                  </a:extLst>
                </a:gridCol>
              </a:tblGrid>
              <a:tr h="1800000">
                <a:tc>
                  <a:txBody>
                    <a:bodyPr/>
                    <a:lstStyle/>
                    <a:p>
                      <a:pPr algn="ctr"/>
                      <a:endParaRPr lang="zh-CN" altLang="en-US" sz="3600" b="0" dirty="0">
                        <a:solidFill>
                          <a:schemeClr val="tx1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6000" b="1" dirty="0">
                          <a:solidFill>
                            <a:schemeClr val="tx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矩阵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6000" b="1" dirty="0">
                          <a:solidFill>
                            <a:schemeClr val="tx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欧拉角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6000" b="1" dirty="0">
                          <a:solidFill>
                            <a:schemeClr val="tx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指数映射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6000" b="1" dirty="0">
                          <a:solidFill>
                            <a:schemeClr val="tx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四元数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0729035"/>
                  </a:ext>
                </a:extLst>
              </a:tr>
              <a:tr h="1800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4500" b="0" dirty="0">
                          <a:solidFill>
                            <a:schemeClr val="tx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在坐标系中</a:t>
                      </a:r>
                      <a:endParaRPr lang="en-US" altLang="zh-CN" sz="4500" b="0" dirty="0">
                        <a:solidFill>
                          <a:schemeClr val="tx1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</a:endParaRPr>
                    </a:p>
                    <a:p>
                      <a:pPr algn="ctr"/>
                      <a:r>
                        <a:rPr lang="zh-CN" altLang="en-US" sz="4500" b="0" dirty="0">
                          <a:solidFill>
                            <a:schemeClr val="tx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对点、方向、定向执行旋转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4500" b="0" dirty="0">
                          <a:solidFill>
                            <a:schemeClr val="tx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可以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4500" b="0" dirty="0">
                          <a:solidFill>
                            <a:schemeClr val="tx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必须转化为矩阵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4500" b="0" dirty="0">
                          <a:solidFill>
                            <a:schemeClr val="tx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必须转化为矩阵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4500" b="0" dirty="0">
                          <a:solidFill>
                            <a:schemeClr val="tx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通常转化为矩阵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55817006"/>
                  </a:ext>
                </a:extLst>
              </a:tr>
              <a:tr h="1800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4500" b="0" dirty="0">
                          <a:solidFill>
                            <a:schemeClr val="tx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多次旋转的连接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4500" b="0" dirty="0">
                          <a:solidFill>
                            <a:schemeClr val="tx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可以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4500" b="0" dirty="0">
                          <a:solidFill>
                            <a:schemeClr val="tx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不可以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4500" b="0" dirty="0">
                          <a:solidFill>
                            <a:schemeClr val="tx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不可以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4500" b="0" dirty="0">
                          <a:solidFill>
                            <a:schemeClr val="tx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可以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4639588"/>
                  </a:ext>
                </a:extLst>
              </a:tr>
              <a:tr h="1800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4500" b="0" dirty="0">
                          <a:solidFill>
                            <a:schemeClr val="tx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旋转的逆变换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4500" b="0" dirty="0">
                          <a:solidFill>
                            <a:schemeClr val="tx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转置即可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4500" b="0" dirty="0">
                          <a:solidFill>
                            <a:schemeClr val="tx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不容易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4500" b="0" dirty="0">
                          <a:solidFill>
                            <a:schemeClr val="tx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矢量变负即可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4500" b="0" dirty="0">
                          <a:solidFill>
                            <a:schemeClr val="tx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四元数取共轭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017736"/>
                  </a:ext>
                </a:extLst>
              </a:tr>
              <a:tr h="1800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4500" b="0" dirty="0">
                          <a:solidFill>
                            <a:schemeClr val="tx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插值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4500" b="0" dirty="0">
                          <a:solidFill>
                            <a:schemeClr val="tx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不可以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4500" b="0" dirty="0">
                          <a:solidFill>
                            <a:schemeClr val="tx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可以，但是有问题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4400" b="0" dirty="0">
                          <a:solidFill>
                            <a:schemeClr val="tx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可以，但需要避免奇点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4500" b="0" dirty="0">
                          <a:solidFill>
                            <a:schemeClr val="tx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可以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7488830"/>
                  </a:ext>
                </a:extLst>
              </a:tr>
              <a:tr h="1800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4500" b="0" dirty="0">
                          <a:solidFill>
                            <a:schemeClr val="tx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存储效率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4500" b="0" dirty="0">
                          <a:solidFill>
                            <a:schemeClr val="tx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9</a:t>
                      </a:r>
                      <a:endParaRPr lang="zh-CN" altLang="en-US" sz="4500" b="0" dirty="0">
                        <a:solidFill>
                          <a:schemeClr val="tx1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4500" b="0" dirty="0">
                          <a:solidFill>
                            <a:schemeClr val="tx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3</a:t>
                      </a:r>
                      <a:endParaRPr lang="zh-CN" altLang="en-US" sz="4500" b="0" dirty="0">
                        <a:solidFill>
                          <a:schemeClr val="tx1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4500" b="0" dirty="0">
                          <a:solidFill>
                            <a:schemeClr val="tx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3</a:t>
                      </a:r>
                      <a:endParaRPr lang="zh-CN" altLang="en-US" sz="4500" b="0" dirty="0">
                        <a:solidFill>
                          <a:schemeClr val="tx1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4500" b="0" dirty="0">
                          <a:solidFill>
                            <a:schemeClr val="tx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4</a:t>
                      </a:r>
                      <a:endParaRPr lang="zh-CN" altLang="en-US" sz="4500" b="0" dirty="0">
                        <a:solidFill>
                          <a:schemeClr val="tx1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409286"/>
                  </a:ext>
                </a:extLst>
              </a:tr>
              <a:tr h="1800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4500" b="0" dirty="0">
                          <a:solidFill>
                            <a:schemeClr val="tx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对于旋转是否有唯一表示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4500" b="0" dirty="0">
                          <a:solidFill>
                            <a:schemeClr val="tx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唯一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4500" b="0" dirty="0">
                          <a:solidFill>
                            <a:schemeClr val="tx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不唯一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4500" b="0" dirty="0">
                          <a:solidFill>
                            <a:schemeClr val="tx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不唯一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4500" b="0" dirty="0">
                          <a:solidFill>
                            <a:schemeClr val="tx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有</a:t>
                      </a:r>
                      <a:r>
                        <a:rPr lang="zh-CN" altLang="en-US" sz="4400" b="0" dirty="0">
                          <a:solidFill>
                            <a:schemeClr val="tx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两个表示，互为负数</a:t>
                      </a:r>
                      <a:endParaRPr lang="zh-CN" altLang="en-US" sz="4500" b="0" dirty="0">
                        <a:solidFill>
                          <a:schemeClr val="tx1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8962527"/>
                  </a:ext>
                </a:extLst>
              </a:tr>
              <a:tr h="1800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4500" b="0" dirty="0">
                          <a:solidFill>
                            <a:schemeClr val="tx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是否可能无效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4500" b="0" dirty="0">
                          <a:solidFill>
                            <a:schemeClr val="tx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矩阵蠕变问题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4500" b="0" dirty="0">
                          <a:solidFill>
                            <a:schemeClr val="tx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没问题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4500" b="0" dirty="0">
                          <a:solidFill>
                            <a:schemeClr val="tx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没问题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4500" b="0" dirty="0">
                          <a:solidFill>
                            <a:schemeClr val="tx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蠕变问题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140913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9" name="文本框 78">
                <a:extLst>
                  <a:ext uri="{FF2B5EF4-FFF2-40B4-BE49-F238E27FC236}">
                    <a16:creationId xmlns:a16="http://schemas.microsoft.com/office/drawing/2014/main" id="{F5E80A1E-CA09-40AF-BA03-AEFABA1D1903}"/>
                  </a:ext>
                </a:extLst>
              </p:cNvPr>
              <p:cNvSpPr txBox="1"/>
              <p:nvPr/>
            </p:nvSpPr>
            <p:spPr>
              <a:xfrm>
                <a:off x="21805459" y="15101478"/>
                <a:ext cx="7780092" cy="274741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=[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altLang="zh-CN" sz="3600" b="0" i="1" dirty="0">
                    <a:latin typeface="Cambria Math" panose="02040503050406030204" pitchFamily="18" charset="0"/>
                  </a:rPr>
                  <a:t> </a:t>
                </a:r>
              </a:p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altLang="zh-CN" sz="3600" dirty="0">
                        <a:ea typeface="Cambria Math" panose="02040503050406030204" pitchFamily="18" charset="0"/>
                      </a:rPr>
                      <m:t>[</m:t>
                    </m:r>
                    <m:r>
                      <m:rPr>
                        <m:sty m:val="p"/>
                      </m:rPr>
                      <a:rPr lang="en-US" altLang="zh-CN" sz="36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cos</m:t>
                    </m:r>
                    <m:r>
                      <a:rPr lang="en-US" altLang="zh-CN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</m:t>
                    </m:r>
                    <m:r>
                      <a:rPr lang="en-US" altLang="zh-CN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altLang="zh-CN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/2) ,</m:t>
                    </m:r>
                    <m:r>
                      <m:rPr>
                        <m:sty m:val="p"/>
                      </m:rPr>
                      <a:rPr lang="en-US" altLang="zh-CN" sz="36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sin</m:t>
                    </m:r>
                    <m:r>
                      <a:rPr lang="en-US" altLang="zh-CN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</m:t>
                    </m:r>
                    <m:r>
                      <a:rPr lang="en-US" altLang="zh-CN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altLang="zh-CN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/2)(</m:t>
                    </m:r>
                    <m:sSub>
                      <m:sSubPr>
                        <m:ctrlPr>
                          <a:rPr lang="en-US" altLang="zh-CN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CN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altLang="zh-CN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CN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altLang="zh-CN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CN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 lang="en-US" altLang="zh-CN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)]</m:t>
                    </m:r>
                    <m:r>
                      <m:rPr>
                        <m:nor/>
                      </m:rPr>
                      <a:rPr lang="zh-CN" altLang="en-US" sz="3600" dirty="0"/>
                      <m:t> </m:t>
                    </m:r>
                  </m:oMath>
                </a14:m>
                <a:r>
                  <a:rPr lang="en-US" altLang="zh-CN" sz="3600" b="0" i="1" dirty="0">
                    <a:latin typeface="Cambria Math" panose="02040503050406030204" pitchFamily="18" charset="0"/>
                  </a:rPr>
                  <a:t> </a:t>
                </a:r>
              </a:p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𝑞𝑝</m:t>
                    </m:r>
                    <m:sSup>
                      <m:sSupPr>
                        <m:ctrlP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p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altLang="zh-CN" sz="3600" dirty="0"/>
                  <a:t> </a:t>
                </a:r>
              </a:p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zh-CN" altLang="en-US" sz="3600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是</a:t>
                </a:r>
                <a14:m>
                  <m:oMath xmlns:m="http://schemas.openxmlformats.org/officeDocument/2006/math">
                    <m:r>
                      <a:rPr lang="en-US" altLang="zh-CN" sz="3600" b="0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zh-CN" altLang="en-US" sz="3600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绕</a:t>
                </a:r>
                <a14:m>
                  <m:oMath xmlns:m="http://schemas.openxmlformats.org/officeDocument/2006/math">
                    <m:r>
                      <a:rPr lang="en-US" altLang="zh-CN" sz="3600" b="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sz="3600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旋转</a:t>
                </a:r>
                <a14:m>
                  <m:oMath xmlns:m="http://schemas.openxmlformats.org/officeDocument/2006/math">
                    <m:r>
                      <a:rPr lang="en-US" altLang="zh-CN" sz="3600" b="0" i="1" dirty="0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zh-CN" altLang="en-US" sz="3600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得到的矢量</a:t>
                </a:r>
              </a:p>
            </p:txBody>
          </p:sp>
        </mc:Choice>
        <mc:Fallback xmlns="">
          <p:sp>
            <p:nvSpPr>
              <p:cNvPr id="79" name="文本框 78">
                <a:extLst>
                  <a:ext uri="{FF2B5EF4-FFF2-40B4-BE49-F238E27FC236}">
                    <a16:creationId xmlns:a16="http://schemas.microsoft.com/office/drawing/2014/main" id="{F5E80A1E-CA09-40AF-BA03-AEFABA1D19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05459" y="15101478"/>
                <a:ext cx="7780092" cy="2747419"/>
              </a:xfrm>
              <a:prstGeom prst="rect">
                <a:avLst/>
              </a:prstGeom>
              <a:blipFill>
                <a:blip r:embed="rId2"/>
                <a:stretch>
                  <a:fillRect b="-753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" name="矩形 80">
            <a:extLst>
              <a:ext uri="{FF2B5EF4-FFF2-40B4-BE49-F238E27FC236}">
                <a16:creationId xmlns:a16="http://schemas.microsoft.com/office/drawing/2014/main" id="{40C4C0B4-3DE0-4046-A6CE-B8C991F4C465}"/>
              </a:ext>
            </a:extLst>
          </p:cNvPr>
          <p:cNvSpPr/>
          <p:nvPr/>
        </p:nvSpPr>
        <p:spPr>
          <a:xfrm>
            <a:off x="2178735" y="14073557"/>
            <a:ext cx="14400000" cy="2431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矩形 83">
            <a:extLst>
              <a:ext uri="{FF2B5EF4-FFF2-40B4-BE49-F238E27FC236}">
                <a16:creationId xmlns:a16="http://schemas.microsoft.com/office/drawing/2014/main" id="{1F83111D-6585-4BB0-B55C-B2CAC88F1F42}"/>
              </a:ext>
            </a:extLst>
          </p:cNvPr>
          <p:cNvSpPr/>
          <p:nvPr/>
        </p:nvSpPr>
        <p:spPr>
          <a:xfrm>
            <a:off x="18446320" y="11527063"/>
            <a:ext cx="14400000" cy="30509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文本框 84">
                <a:extLst>
                  <a:ext uri="{FF2B5EF4-FFF2-40B4-BE49-F238E27FC236}">
                    <a16:creationId xmlns:a16="http://schemas.microsoft.com/office/drawing/2014/main" id="{D3117937-944E-456C-A32B-BC0E165C1B1E}"/>
                  </a:ext>
                </a:extLst>
              </p:cNvPr>
              <p:cNvSpPr txBox="1"/>
              <p:nvPr/>
            </p:nvSpPr>
            <p:spPr>
              <a:xfrm>
                <a:off x="19984768" y="12023698"/>
                <a:ext cx="11323105" cy="205767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′=</m:t>
                    </m:r>
                    <m:sSub>
                      <m:sSubPr>
                        <m:ctrlP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𝑝</m:t>
                    </m:r>
                    <m:sSubSup>
                      <m:sSubSupPr>
                        <m:ctrlP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</m:oMath>
                </a14:m>
                <a:r>
                  <a:rPr lang="en-US" altLang="zh-CN" sz="3600" dirty="0"/>
                  <a:t> </a:t>
                </a:r>
              </a:p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p>
                    <m:r>
                      <a:rPr lang="en-US" altLang="zh-CN" sz="36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p>
                      <m:sSupPr>
                        <m:ctrlP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36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sSubSup>
                      <m:sSubSupPr>
                        <m:ctrlP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3600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altLang="zh-CN" sz="36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CN" sz="3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3600" i="1">
                        <a:latin typeface="Cambria Math" panose="02040503050406030204" pitchFamily="18" charset="0"/>
                      </a:rPr>
                      <m:t>𝑝</m:t>
                    </m:r>
                    <m:sSubSup>
                      <m:sSubSupPr>
                        <m:ctrlP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3600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CN" sz="36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sSubSup>
                      <m:sSubSupPr>
                        <m:ctrlPr>
                          <a:rPr lang="en-US" altLang="zh-CN" sz="3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3600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altLang="zh-CN" sz="36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𝑝</m:t>
                    </m:r>
                    <m:sSup>
                      <m:sSupPr>
                        <m:ctrlP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3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3600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altLang="zh-CN" sz="3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zh-CN" sz="3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3600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altLang="zh-CN" sz="3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altLang="zh-CN" sz="3600" dirty="0"/>
              </a:p>
              <a:p>
                <a:pPr>
                  <a:lnSpc>
                    <a:spcPct val="120000"/>
                  </a:lnSpc>
                </a:pPr>
                <a:r>
                  <a:rPr lang="zh-CN" altLang="en-US" sz="3600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故可把两此旋转连接为一个</a:t>
                </a:r>
                <a:r>
                  <a:rPr lang="en-US" altLang="zh-CN" sz="3600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:</a:t>
                </a:r>
                <a:r>
                  <a:rPr lang="zh-CN" altLang="en-US" sz="3600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altLang="zh-CN" sz="3600" dirty="0"/>
              </a:p>
            </p:txBody>
          </p:sp>
        </mc:Choice>
        <mc:Fallback xmlns="">
          <p:sp>
            <p:nvSpPr>
              <p:cNvPr id="85" name="文本框 84">
                <a:extLst>
                  <a:ext uri="{FF2B5EF4-FFF2-40B4-BE49-F238E27FC236}">
                    <a16:creationId xmlns:a16="http://schemas.microsoft.com/office/drawing/2014/main" id="{D3117937-944E-456C-A32B-BC0E165C1B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84768" y="12023698"/>
                <a:ext cx="11323105" cy="2057679"/>
              </a:xfrm>
              <a:prstGeom prst="rect">
                <a:avLst/>
              </a:prstGeom>
              <a:blipFill>
                <a:blip r:embed="rId3"/>
                <a:stretch>
                  <a:fillRect l="-1615" b="-946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文本框 87">
                <a:extLst>
                  <a:ext uri="{FF2B5EF4-FFF2-40B4-BE49-F238E27FC236}">
                    <a16:creationId xmlns:a16="http://schemas.microsoft.com/office/drawing/2014/main" id="{4F64906E-E54F-4D8A-AFCE-48E5E1612C54}"/>
                  </a:ext>
                </a:extLst>
              </p:cNvPr>
              <p:cNvSpPr txBox="1"/>
              <p:nvPr/>
            </p:nvSpPr>
            <p:spPr>
              <a:xfrm>
                <a:off x="4028817" y="14206814"/>
                <a:ext cx="10699837" cy="21647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华文中宋" panose="02010600040101010101" pitchFamily="2" charset="-122"/>
                      </a:rPr>
                      <m:t>𝑆𝑙𝑒𝑟𝑝</m:t>
                    </m:r>
                    <m:d>
                      <m:dPr>
                        <m:ctrlP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华文中宋" panose="02010600040101010101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华文中宋" panose="02010600040101010101" pitchFamily="2" charset="-122"/>
                              </a:rPr>
                              <m:t>𝑞</m:t>
                            </m:r>
                          </m:e>
                          <m:sub>
                            <m:r>
                              <a:rPr lang="en-US" altLang="zh-CN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华文中宋" panose="02010600040101010101" pitchFamily="2" charset="-122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华文中宋" panose="02010600040101010101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华文中宋" panose="02010600040101010101" pitchFamily="2" charset="-122"/>
                              </a:rPr>
                              <m:t>𝑞</m:t>
                            </m:r>
                          </m:e>
                          <m:sub>
                            <m:r>
                              <a:rPr lang="en-US" altLang="zh-CN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华文中宋" panose="02010600040101010101" pitchFamily="2" charset="-122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,</m:t>
                        </m:r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𝑡</m:t>
                        </m:r>
                      </m:e>
                    </m:d>
                    <m:r>
                      <a:rPr lang="en-US" altLang="zh-CN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华文中宋" panose="02010600040101010101" pitchFamily="2" charset="-122"/>
                      </a:rPr>
                      <m:t>=</m:t>
                    </m:r>
                    <m:f>
                      <m:fPr>
                        <m:ctrlP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altLang="zh-CN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华文中宋" panose="02010600040101010101" pitchFamily="2" charset="-122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36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华文中宋" panose="02010600040101010101" pitchFamily="2" charset="-122"/>
                              </a:rPr>
                              <m:t>sin</m:t>
                            </m:r>
                          </m:fName>
                          <m:e>
                            <m:r>
                              <a:rPr lang="en-US" altLang="zh-CN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华文中宋" panose="02010600040101010101" pitchFamily="2" charset="-122"/>
                              </a:rPr>
                              <m:t>(</m:t>
                            </m:r>
                            <m:d>
                              <m:dPr>
                                <m:ctrlPr>
                                  <a:rPr lang="en-US" altLang="zh-CN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</a:rPr>
                                </m:ctrlPr>
                              </m:dPr>
                              <m:e>
                                <m:r>
                                  <a:rPr lang="en-US" altLang="zh-CN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</a:rPr>
                                  <m:t>1−</m:t>
                                </m:r>
                                <m:r>
                                  <a:rPr lang="en-US" altLang="zh-CN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</a:rPr>
                                  <m:t>𝑡</m:t>
                                </m:r>
                              </m:e>
                            </m:d>
                          </m:e>
                        </m:func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𝜙</m:t>
                        </m:r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)</m:t>
                        </m:r>
                      </m:num>
                      <m:den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𝑠𝑖𝑛</m:t>
                        </m:r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𝜙</m:t>
                        </m:r>
                      </m:den>
                    </m:f>
                    <m:sSub>
                      <m:sSubPr>
                        <m:ctrlP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</m:ctrlPr>
                      </m:sSubPr>
                      <m:e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𝑞</m:t>
                        </m:r>
                      </m:e>
                      <m:sub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1</m:t>
                        </m:r>
                      </m:sub>
                    </m:sSub>
                    <m:r>
                      <a:rPr lang="en-US" altLang="zh-CN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华文中宋" panose="02010600040101010101" pitchFamily="2" charset="-122"/>
                      </a:rPr>
                      <m:t>+</m:t>
                    </m:r>
                    <m:f>
                      <m:fPr>
                        <m:ctrlP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altLang="zh-CN" sz="36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sin</m:t>
                        </m:r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⁡(</m:t>
                        </m:r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𝑡</m:t>
                        </m:r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𝜙</m:t>
                        </m:r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)</m:t>
                        </m:r>
                      </m:num>
                      <m:den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𝑠𝑖𝑛</m:t>
                        </m:r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𝜙</m:t>
                        </m:r>
                      </m:den>
                    </m:f>
                    <m:sSub>
                      <m:sSubPr>
                        <m:ctrlP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</m:ctrlPr>
                      </m:sSubPr>
                      <m:e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𝑞</m:t>
                        </m:r>
                      </m:e>
                      <m:sub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3600" b="0" dirty="0">
                    <a:solidFill>
                      <a:schemeClr val="tx1"/>
                    </a:solidFill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  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华文中宋" panose="02010600040101010101" pitchFamily="2" charset="-122"/>
                      </a:rPr>
                      <m:t>𝑐𝑜𝑠</m:t>
                    </m:r>
                    <m:r>
                      <a:rPr lang="en-US" altLang="zh-CN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华文中宋" panose="02010600040101010101" pitchFamily="2" charset="-122"/>
                      </a:rPr>
                      <m:t>𝜙</m:t>
                    </m:r>
                    <m:r>
                      <a:rPr lang="en-US" altLang="zh-CN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华文中宋" panose="02010600040101010101" pitchFamily="2" charset="-122"/>
                      </a:rPr>
                      <m:t>=</m:t>
                    </m:r>
                    <m:sSub>
                      <m:sSubPr>
                        <m:ctrlP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</m:ctrlPr>
                      </m:sSubPr>
                      <m:e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𝑞</m:t>
                        </m:r>
                      </m:e>
                      <m:sub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1</m:t>
                        </m:r>
                      </m:sub>
                    </m:sSub>
                    <m:r>
                      <a:rPr lang="en-US" altLang="zh-CN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3600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 </a:t>
                </a:r>
                <a:endParaRPr lang="en-US" altLang="zh-CN" sz="3600" b="0" dirty="0">
                  <a:solidFill>
                    <a:schemeClr val="tx1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endParaRPr>
              </a:p>
            </p:txBody>
          </p:sp>
        </mc:Choice>
        <mc:Fallback xmlns="">
          <p:sp>
            <p:nvSpPr>
              <p:cNvPr id="88" name="文本框 87">
                <a:extLst>
                  <a:ext uri="{FF2B5EF4-FFF2-40B4-BE49-F238E27FC236}">
                    <a16:creationId xmlns:a16="http://schemas.microsoft.com/office/drawing/2014/main" id="{4F64906E-E54F-4D8A-AFCE-48E5E1612C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8817" y="14206814"/>
                <a:ext cx="10699837" cy="216476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001658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>
            <a:extLst>
              <a:ext uri="{FF2B5EF4-FFF2-40B4-BE49-F238E27FC236}">
                <a16:creationId xmlns:a16="http://schemas.microsoft.com/office/drawing/2014/main" id="{F60FDB09-DFC1-41CA-88F4-6D1ED4C68543}"/>
              </a:ext>
            </a:extLst>
          </p:cNvPr>
          <p:cNvSpPr/>
          <p:nvPr/>
        </p:nvSpPr>
        <p:spPr>
          <a:xfrm>
            <a:off x="1191888" y="11296650"/>
            <a:ext cx="15120000" cy="6172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4D1CFC2-2183-4D7E-B19C-FD564F09C136}"/>
              </a:ext>
            </a:extLst>
          </p:cNvPr>
          <p:cNvSpPr/>
          <p:nvPr/>
        </p:nvSpPr>
        <p:spPr>
          <a:xfrm>
            <a:off x="3600331" y="3094546"/>
            <a:ext cx="10800000" cy="19528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529E7D59-50EB-45B8-B25D-B34ECB89A3A1}"/>
                  </a:ext>
                </a:extLst>
              </p:cNvPr>
              <p:cNvSpPr txBox="1"/>
              <p:nvPr/>
            </p:nvSpPr>
            <p:spPr>
              <a:xfrm>
                <a:off x="3701422" y="753494"/>
                <a:ext cx="12178433" cy="15951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altLang="zh-CN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altLang="zh-CN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  <m:r>
                        <a:rPr lang="en-US" altLang="zh-CN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1−2</m:t>
                                </m:r>
                                <m:sSup>
                                  <m:sSupPr>
                                    <m:ctrlP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  <m:sSup>
                                  <m:sSupPr>
                                    <m:ctrlP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p>
                                    <m: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𝑥𝑦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𝑤𝑧</m:t>
                                </m:r>
                              </m:e>
                              <m:e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𝑥𝑧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+2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𝑤𝑦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𝑥𝑦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+2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𝑤𝑧</m:t>
                                </m:r>
                              </m:e>
                              <m:e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1−2</m:t>
                                </m:r>
                                <m:sSup>
                                  <m:sSupPr>
                                    <m:ctrlP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  <m:sSup>
                                  <m:sSupPr>
                                    <m:ctrlP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p>
                                    <m: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𝑦𝑧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𝑤𝑥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𝑥𝑦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𝑤𝑦</m:t>
                                </m:r>
                              </m:e>
                              <m:e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𝑦𝑧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+2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𝑤𝑥</m:t>
                                </m:r>
                              </m:e>
                              <m:e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1−2</m:t>
                                </m:r>
                                <m:sSup>
                                  <m:sSupPr>
                                    <m:ctrlP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  <m:sSup>
                                  <m:sSupPr>
                                    <m:ctrlP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529E7D59-50EB-45B8-B25D-B34ECB89A3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1422" y="753494"/>
                <a:ext cx="12178433" cy="159511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F578E886-5D30-4BEF-957A-F1974FFF9E1A}"/>
                  </a:ext>
                </a:extLst>
              </p:cNvPr>
              <p:cNvSpPr txBox="1"/>
              <p:nvPr/>
            </p:nvSpPr>
            <p:spPr>
              <a:xfrm>
                <a:off x="4991667" y="3332298"/>
                <a:ext cx="8017329" cy="14773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=4</m:t>
                      </m:r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𝑥𝑦</m:t>
                      </m:r>
                      <m:r>
                        <a:rPr lang="en-US" altLang="zh-CN" sz="3000" b="0" i="0" smtClean="0">
                          <a:latin typeface="Cambria Math" panose="02040503050406030204" pitchFamily="18" charset="0"/>
                        </a:rPr>
                        <m:t>           </m:t>
                      </m:r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=4</m:t>
                      </m:r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𝑤𝑧</m:t>
                      </m:r>
                    </m:oMath>
                  </m:oMathPara>
                </a14:m>
                <a:endParaRPr lang="en-US" altLang="zh-CN" sz="30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31</m:t>
                          </m:r>
                        </m:sub>
                      </m:sSub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=4</m:t>
                      </m:r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𝑥𝑧</m:t>
                      </m:r>
                      <m:r>
                        <a:rPr lang="en-US" altLang="zh-CN" sz="3000" b="0" i="0" smtClean="0">
                          <a:latin typeface="Cambria Math" panose="02040503050406030204" pitchFamily="18" charset="0"/>
                        </a:rPr>
                        <m:t>           </m:t>
                      </m:r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31</m:t>
                          </m:r>
                        </m:sub>
                      </m:sSub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=4</m:t>
                      </m:r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𝑤𝑦</m:t>
                      </m:r>
                    </m:oMath>
                  </m:oMathPara>
                </a14:m>
                <a:endParaRPr lang="en-US" altLang="zh-CN" sz="3000" dirty="0"/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  <m:t>23</m:t>
                        </m:r>
                      </m:sub>
                    </m:sSub>
                    <m:r>
                      <a:rPr lang="en-US" altLang="zh-CN" sz="30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  <m:t>32</m:t>
                        </m:r>
                      </m:sub>
                    </m:sSub>
                    <m:r>
                      <a:rPr lang="en-US" altLang="zh-CN" sz="3000" b="0" i="1" smtClean="0">
                        <a:latin typeface="Cambria Math" panose="02040503050406030204" pitchFamily="18" charset="0"/>
                      </a:rPr>
                      <m:t>=4</m:t>
                    </m:r>
                    <m:r>
                      <a:rPr lang="en-US" altLang="zh-CN" sz="3000" b="0" i="1" smtClean="0">
                        <a:latin typeface="Cambria Math" panose="02040503050406030204" pitchFamily="18" charset="0"/>
                      </a:rPr>
                      <m:t>𝑦𝑧</m:t>
                    </m:r>
                    <m:r>
                      <a:rPr lang="en-US" altLang="zh-CN" sz="3000" b="0" i="0" smtClean="0">
                        <a:latin typeface="Cambria Math" panose="02040503050406030204" pitchFamily="18" charset="0"/>
                      </a:rPr>
                      <m:t>           </m:t>
                    </m:r>
                    <m:sSub>
                      <m:sSubPr>
                        <m:ctrlP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  <m:t>32</m:t>
                        </m:r>
                      </m:sub>
                    </m:sSub>
                    <m:r>
                      <a:rPr lang="en-US" altLang="zh-CN" sz="30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  <m:t>23</m:t>
                        </m:r>
                      </m:sub>
                    </m:sSub>
                    <m:r>
                      <a:rPr lang="en-US" altLang="zh-CN" sz="3000" b="0" i="1" smtClean="0">
                        <a:latin typeface="Cambria Math" panose="02040503050406030204" pitchFamily="18" charset="0"/>
                      </a:rPr>
                      <m:t>=4</m:t>
                    </m:r>
                    <m:r>
                      <a:rPr lang="en-US" altLang="zh-CN" sz="3000" b="0" i="1" smtClean="0">
                        <a:latin typeface="Cambria Math" panose="02040503050406030204" pitchFamily="18" charset="0"/>
                      </a:rPr>
                      <m:t>𝑤𝑥</m:t>
                    </m:r>
                  </m:oMath>
                </a14:m>
                <a:r>
                  <a:rPr lang="zh-CN" altLang="en-US" sz="3000" dirty="0"/>
                  <a:t> </a:t>
                </a: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F578E886-5D30-4BEF-957A-F1974FFF9E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1667" y="3332298"/>
                <a:ext cx="8017329" cy="147732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矩形 7">
            <a:extLst>
              <a:ext uri="{FF2B5EF4-FFF2-40B4-BE49-F238E27FC236}">
                <a16:creationId xmlns:a16="http://schemas.microsoft.com/office/drawing/2014/main" id="{26589C80-D452-4DC1-B7A4-78446E0086A6}"/>
              </a:ext>
            </a:extLst>
          </p:cNvPr>
          <p:cNvSpPr/>
          <p:nvPr/>
        </p:nvSpPr>
        <p:spPr>
          <a:xfrm>
            <a:off x="1743181" y="5545556"/>
            <a:ext cx="14400000" cy="51625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A518ADD1-95C4-4BFD-ABE6-D0C7B288D8EF}"/>
                  </a:ext>
                </a:extLst>
              </p:cNvPr>
              <p:cNvSpPr txBox="1"/>
              <p:nvPr/>
            </p:nvSpPr>
            <p:spPr>
              <a:xfrm>
                <a:off x="2431591" y="6871118"/>
                <a:ext cx="7741109" cy="34163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33</m:t>
                          </m:r>
                        </m:sub>
                      </m:sSub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=4</m:t>
                      </m:r>
                      <m:sSup>
                        <m:sSup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US" altLang="zh-CN" sz="3600" dirty="0"/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33</m:t>
                          </m:r>
                        </m:sub>
                      </m:sSub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=4</m:t>
                      </m:r>
                      <m:sSup>
                        <m:sSup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US" altLang="zh-CN" sz="3600" dirty="0"/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33</m:t>
                          </m:r>
                        </m:sub>
                      </m:sSub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=4</m:t>
                      </m:r>
                      <m:sSup>
                        <m:sSup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US" altLang="zh-CN" sz="3600" dirty="0"/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33</m:t>
                          </m:r>
                        </m:sub>
                      </m:sSub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=4</m:t>
                      </m:r>
                      <m:sSup>
                        <m:sSup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A518ADD1-95C4-4BFD-ABE6-D0C7B288D8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1591" y="6871118"/>
                <a:ext cx="7741109" cy="34163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DA78D979-D971-43F4-BDB5-1729BC186449}"/>
                  </a:ext>
                </a:extLst>
              </p:cNvPr>
              <p:cNvSpPr txBox="1"/>
              <p:nvPr/>
            </p:nvSpPr>
            <p:spPr>
              <a:xfrm>
                <a:off x="3726991" y="5694126"/>
                <a:ext cx="510330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DA78D979-D971-43F4-BDB5-1729BC1864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6991" y="5694126"/>
                <a:ext cx="5103305" cy="6463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8261FEDF-A67C-4A2B-B59A-2BD917ACCB01}"/>
                  </a:ext>
                </a:extLst>
              </p:cNvPr>
              <p:cNvSpPr txBox="1"/>
              <p:nvPr/>
            </p:nvSpPr>
            <p:spPr>
              <a:xfrm>
                <a:off x="8489491" y="6716702"/>
                <a:ext cx="7741109" cy="378026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=±</m:t>
                      </m:r>
                      <m:f>
                        <m:fPr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ad>
                        <m:radPr>
                          <m:degHide m:val="on"/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</m:sSub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sub>
                          </m:sSub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33</m:t>
                              </m:r>
                            </m:sub>
                          </m:s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rad>
                    </m:oMath>
                  </m:oMathPara>
                </a14:m>
                <a:endParaRPr lang="en-US" altLang="zh-CN" sz="32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32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3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</m:t>
                      </m:r>
                      <m:f>
                        <m:fPr>
                          <m:ctrlPr>
                            <a:rPr lang="en-US" altLang="zh-CN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ad>
                        <m:radPr>
                          <m:degHide m:val="on"/>
                          <m:ctrlPr>
                            <a:rPr lang="en-US" altLang="zh-CN" sz="32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</m:s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sub>
                          </m:s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33</m:t>
                              </m:r>
                            </m:sub>
                          </m:sSub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rad>
                    </m:oMath>
                  </m:oMathPara>
                </a14:m>
                <a:endParaRPr lang="en-US" altLang="zh-CN" sz="32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CN" sz="32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3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</m:t>
                      </m:r>
                      <m:f>
                        <m:fPr>
                          <m:ctrlPr>
                            <a:rPr lang="en-US" altLang="zh-CN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ad>
                        <m:radPr>
                          <m:degHide m:val="on"/>
                          <m:ctrlPr>
                            <a:rPr lang="en-US" altLang="zh-CN" sz="32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sub>
                          </m:s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</m:s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33</m:t>
                              </m:r>
                            </m:sub>
                          </m:sSub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rad>
                    </m:oMath>
                  </m:oMathPara>
                </a14:m>
                <a:endParaRPr lang="en-US" altLang="zh-CN" sz="32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zh-CN" sz="32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3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</m:t>
                      </m:r>
                      <m:f>
                        <m:fPr>
                          <m:ctrlPr>
                            <a:rPr lang="en-US" altLang="zh-CN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ad>
                        <m:radPr>
                          <m:degHide m:val="on"/>
                          <m:ctrlPr>
                            <a:rPr lang="en-US" altLang="zh-CN" sz="32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33</m:t>
                              </m:r>
                            </m:sub>
                          </m:s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</m:s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sub>
                          </m:sSub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rad>
                    </m:oMath>
                  </m:oMathPara>
                </a14:m>
                <a:endParaRPr lang="en-US" altLang="zh-CN" sz="3200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8261FEDF-A67C-4A2B-B59A-2BD917ACCB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9491" y="6716702"/>
                <a:ext cx="7741109" cy="378026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箭头: 下 11">
            <a:extLst>
              <a:ext uri="{FF2B5EF4-FFF2-40B4-BE49-F238E27FC236}">
                <a16:creationId xmlns:a16="http://schemas.microsoft.com/office/drawing/2014/main" id="{1F1552D5-6DA0-496D-8079-3E3F55A41F26}"/>
              </a:ext>
            </a:extLst>
          </p:cNvPr>
          <p:cNvSpPr/>
          <p:nvPr/>
        </p:nvSpPr>
        <p:spPr>
          <a:xfrm>
            <a:off x="5962650" y="6425031"/>
            <a:ext cx="400050" cy="552450"/>
          </a:xfrm>
          <a:prstGeom prst="down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箭头: 下 12">
            <a:extLst>
              <a:ext uri="{FF2B5EF4-FFF2-40B4-BE49-F238E27FC236}">
                <a16:creationId xmlns:a16="http://schemas.microsoft.com/office/drawing/2014/main" id="{DF9B301A-7BAE-43B4-A681-51FE1426DF73}"/>
              </a:ext>
            </a:extLst>
          </p:cNvPr>
          <p:cNvSpPr/>
          <p:nvPr/>
        </p:nvSpPr>
        <p:spPr>
          <a:xfrm rot="16200000">
            <a:off x="9131300" y="8310981"/>
            <a:ext cx="400050" cy="552450"/>
          </a:xfrm>
          <a:prstGeom prst="down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E5F85B28-039D-4A4C-8E5F-27033D7AD65B}"/>
                  </a:ext>
                </a:extLst>
              </p:cNvPr>
              <p:cNvSpPr txBox="1"/>
              <p:nvPr/>
            </p:nvSpPr>
            <p:spPr>
              <a:xfrm>
                <a:off x="8070391" y="11531350"/>
                <a:ext cx="8122109" cy="55043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32</m:t>
                              </m:r>
                            </m:sub>
                          </m:s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23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13</m:t>
                              </m:r>
                            </m:sub>
                          </m:s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31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sub>
                          </m:s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</m:oMath>
                  </m:oMathPara>
                </a14:m>
                <a:endParaRPr lang="en-US" altLang="zh-CN" sz="3200" dirty="0"/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32</m:t>
                              </m:r>
                            </m:sub>
                          </m:s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23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sub>
                          </m:s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31</m:t>
                              </m:r>
                            </m:sub>
                          </m:s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13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altLang="zh-CN" sz="3200" dirty="0"/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13</m:t>
                              </m:r>
                            </m:sub>
                          </m:s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31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sub>
                          </m:s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23</m:t>
                              </m:r>
                            </m:sub>
                          </m:s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32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en-US" altLang="zh-CN" sz="3200" dirty="0"/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sub>
                          </m:s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31</m:t>
                              </m:r>
                            </m:sub>
                          </m:s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13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23</m:t>
                              </m:r>
                            </m:sub>
                          </m:s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32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</m:oMath>
                  </m:oMathPara>
                </a14:m>
                <a:endParaRPr lang="zh-CN" altLang="en-US" sz="3200" dirty="0"/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E5F85B28-039D-4A4C-8E5F-27033D7AD6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0391" y="11531350"/>
                <a:ext cx="8122109" cy="550439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9E64ECC2-374C-4814-BB64-56E6B5E4DBC8}"/>
                  </a:ext>
                </a:extLst>
              </p:cNvPr>
              <p:cNvSpPr txBox="1"/>
              <p:nvPr/>
            </p:nvSpPr>
            <p:spPr>
              <a:xfrm>
                <a:off x="1136191" y="11472184"/>
                <a:ext cx="6521909" cy="56243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=±</m:t>
                      </m:r>
                      <m:f>
                        <m:fPr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ad>
                        <m:radPr>
                          <m:degHide m:val="on"/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</m:sSub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sub>
                          </m:sSub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33</m:t>
                              </m:r>
                            </m:sub>
                          </m:s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rad>
                    </m:oMath>
                  </m:oMathPara>
                </a14:m>
                <a:endParaRPr lang="en-US" altLang="zh-CN" sz="3200" dirty="0"/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32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3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</m:t>
                      </m:r>
                      <m:f>
                        <m:fPr>
                          <m:ctrlPr>
                            <a:rPr lang="en-US" altLang="zh-CN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ad>
                        <m:radPr>
                          <m:degHide m:val="on"/>
                          <m:ctrlPr>
                            <a:rPr lang="en-US" altLang="zh-CN" sz="32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</m:s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sub>
                          </m:s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33</m:t>
                              </m:r>
                            </m:sub>
                          </m:sSub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rad>
                    </m:oMath>
                  </m:oMathPara>
                </a14:m>
                <a:endParaRPr lang="en-US" altLang="zh-CN" sz="3200" dirty="0"/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CN" sz="32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3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</m:t>
                      </m:r>
                      <m:f>
                        <m:fPr>
                          <m:ctrlPr>
                            <a:rPr lang="en-US" altLang="zh-CN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ad>
                        <m:radPr>
                          <m:degHide m:val="on"/>
                          <m:ctrlPr>
                            <a:rPr lang="en-US" altLang="zh-CN" sz="32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sub>
                          </m:s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</m:s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33</m:t>
                              </m:r>
                            </m:sub>
                          </m:sSub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rad>
                    </m:oMath>
                  </m:oMathPara>
                </a14:m>
                <a:endParaRPr lang="en-US" altLang="zh-CN" sz="3200" dirty="0"/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zh-CN" sz="32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3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</m:t>
                      </m:r>
                      <m:f>
                        <m:fPr>
                          <m:ctrlPr>
                            <a:rPr lang="en-US" altLang="zh-CN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ad>
                        <m:radPr>
                          <m:degHide m:val="on"/>
                          <m:ctrlPr>
                            <a:rPr lang="en-US" altLang="zh-CN" sz="32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33</m:t>
                              </m:r>
                            </m:sub>
                          </m:s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</m:s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sub>
                          </m:sSub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rad>
                    </m:oMath>
                  </m:oMathPara>
                </a14:m>
                <a:endParaRPr lang="en-US" altLang="zh-CN" sz="3200" dirty="0"/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9E64ECC2-374C-4814-BB64-56E6B5E4DB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6191" y="11472184"/>
                <a:ext cx="6521909" cy="562436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箭头: 下 17">
            <a:extLst>
              <a:ext uri="{FF2B5EF4-FFF2-40B4-BE49-F238E27FC236}">
                <a16:creationId xmlns:a16="http://schemas.microsoft.com/office/drawing/2014/main" id="{61F8A260-1C3A-45DB-9C33-1CEFD405A6B2}"/>
              </a:ext>
            </a:extLst>
          </p:cNvPr>
          <p:cNvSpPr/>
          <p:nvPr/>
        </p:nvSpPr>
        <p:spPr>
          <a:xfrm rot="16200000">
            <a:off x="7652506" y="12092306"/>
            <a:ext cx="225818" cy="607695"/>
          </a:xfrm>
          <a:prstGeom prst="downArrow">
            <a:avLst>
              <a:gd name="adj1" fmla="val 50000"/>
              <a:gd name="adj2" fmla="val 130986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箭头: 下 18">
            <a:extLst>
              <a:ext uri="{FF2B5EF4-FFF2-40B4-BE49-F238E27FC236}">
                <a16:creationId xmlns:a16="http://schemas.microsoft.com/office/drawing/2014/main" id="{67335616-0577-4AB9-9952-BAF81DE9C5A0}"/>
              </a:ext>
            </a:extLst>
          </p:cNvPr>
          <p:cNvSpPr/>
          <p:nvPr/>
        </p:nvSpPr>
        <p:spPr>
          <a:xfrm rot="16200000">
            <a:off x="7652507" y="13417339"/>
            <a:ext cx="225818" cy="607695"/>
          </a:xfrm>
          <a:prstGeom prst="downArrow">
            <a:avLst>
              <a:gd name="adj1" fmla="val 50000"/>
              <a:gd name="adj2" fmla="val 130986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箭头: 下 19">
            <a:extLst>
              <a:ext uri="{FF2B5EF4-FFF2-40B4-BE49-F238E27FC236}">
                <a16:creationId xmlns:a16="http://schemas.microsoft.com/office/drawing/2014/main" id="{EECD63A2-3300-4DEE-A893-544A0D69B076}"/>
              </a:ext>
            </a:extLst>
          </p:cNvPr>
          <p:cNvSpPr/>
          <p:nvPr/>
        </p:nvSpPr>
        <p:spPr>
          <a:xfrm rot="16200000">
            <a:off x="7652507" y="14742372"/>
            <a:ext cx="225818" cy="607695"/>
          </a:xfrm>
          <a:prstGeom prst="downArrow">
            <a:avLst>
              <a:gd name="adj1" fmla="val 50000"/>
              <a:gd name="adj2" fmla="val 130986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箭头: 下 20">
            <a:extLst>
              <a:ext uri="{FF2B5EF4-FFF2-40B4-BE49-F238E27FC236}">
                <a16:creationId xmlns:a16="http://schemas.microsoft.com/office/drawing/2014/main" id="{1EF10ED8-05EA-4A2D-B750-CBB06AA0E2DC}"/>
              </a:ext>
            </a:extLst>
          </p:cNvPr>
          <p:cNvSpPr/>
          <p:nvPr/>
        </p:nvSpPr>
        <p:spPr>
          <a:xfrm rot="16200000">
            <a:off x="7652508" y="16067406"/>
            <a:ext cx="225818" cy="607695"/>
          </a:xfrm>
          <a:prstGeom prst="downArrow">
            <a:avLst>
              <a:gd name="adj1" fmla="val 50000"/>
              <a:gd name="adj2" fmla="val 130986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22" name="表格 22">
            <a:extLst>
              <a:ext uri="{FF2B5EF4-FFF2-40B4-BE49-F238E27FC236}">
                <a16:creationId xmlns:a16="http://schemas.microsoft.com/office/drawing/2014/main" id="{63F6D75E-1DDA-4C22-84FB-FC88AC2587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0622996"/>
              </p:ext>
            </p:extLst>
          </p:nvPr>
        </p:nvGraphicFramePr>
        <p:xfrm>
          <a:off x="1593718" y="11591484"/>
          <a:ext cx="14360880" cy="55725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92880">
                  <a:extLst>
                    <a:ext uri="{9D8B030D-6E8A-4147-A177-3AD203B41FA5}">
                      <a16:colId xmlns:a16="http://schemas.microsoft.com/office/drawing/2014/main" val="2909440935"/>
                    </a:ext>
                  </a:extLst>
                </a:gridCol>
                <a:gridCol w="2556000">
                  <a:extLst>
                    <a:ext uri="{9D8B030D-6E8A-4147-A177-3AD203B41FA5}">
                      <a16:colId xmlns:a16="http://schemas.microsoft.com/office/drawing/2014/main" val="1432024045"/>
                    </a:ext>
                  </a:extLst>
                </a:gridCol>
                <a:gridCol w="2556000">
                  <a:extLst>
                    <a:ext uri="{9D8B030D-6E8A-4147-A177-3AD203B41FA5}">
                      <a16:colId xmlns:a16="http://schemas.microsoft.com/office/drawing/2014/main" val="53010508"/>
                    </a:ext>
                  </a:extLst>
                </a:gridCol>
                <a:gridCol w="2556000">
                  <a:extLst>
                    <a:ext uri="{9D8B030D-6E8A-4147-A177-3AD203B41FA5}">
                      <a16:colId xmlns:a16="http://schemas.microsoft.com/office/drawing/2014/main" val="3066540254"/>
                    </a:ext>
                  </a:extLst>
                </a:gridCol>
              </a:tblGrid>
              <a:tr h="1393142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5800328"/>
                  </a:ext>
                </a:extLst>
              </a:tr>
              <a:tr h="1393142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2917345"/>
                  </a:ext>
                </a:extLst>
              </a:tr>
              <a:tr h="1393142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4310185"/>
                  </a:ext>
                </a:extLst>
              </a:tr>
              <a:tr h="1393142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33945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041049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>
            <a:extLst>
              <a:ext uri="{FF2B5EF4-FFF2-40B4-BE49-F238E27FC236}">
                <a16:creationId xmlns:a16="http://schemas.microsoft.com/office/drawing/2014/main" id="{4F1F52D1-6173-413C-8F07-224DBDF68299}"/>
              </a:ext>
            </a:extLst>
          </p:cNvPr>
          <p:cNvSpPr/>
          <p:nvPr/>
        </p:nvSpPr>
        <p:spPr>
          <a:xfrm>
            <a:off x="1800331" y="12148456"/>
            <a:ext cx="14400000" cy="47316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9F73BD1B-3962-4C3C-B6CA-19C687A48D00}"/>
              </a:ext>
            </a:extLst>
          </p:cNvPr>
          <p:cNvSpPr/>
          <p:nvPr/>
        </p:nvSpPr>
        <p:spPr>
          <a:xfrm>
            <a:off x="2628893" y="5159529"/>
            <a:ext cx="14400000" cy="60141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39A9E506-BB12-47F1-B8E7-3DC4D6A69CFA}"/>
              </a:ext>
            </a:extLst>
          </p:cNvPr>
          <p:cNvSpPr/>
          <p:nvPr/>
        </p:nvSpPr>
        <p:spPr>
          <a:xfrm>
            <a:off x="1800331" y="705582"/>
            <a:ext cx="14400000" cy="46411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252EEBAF-9809-4C3D-B0EA-DAD2E0526109}"/>
                  </a:ext>
                </a:extLst>
              </p:cNvPr>
              <p:cNvSpPr txBox="1"/>
              <p:nvPr/>
            </p:nvSpPr>
            <p:spPr>
              <a:xfrm>
                <a:off x="2781301" y="1007605"/>
                <a:ext cx="11994916" cy="756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zh-CN" sz="40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40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4000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zh-CN" sz="4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↔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  <m:r>
                          <a:rPr lang="en-US" altLang="zh-CN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CN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altLang="zh-CN" sz="4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=[</m:t>
                    </m:r>
                    <m:r>
                      <m:rPr>
                        <m:sty m:val="p"/>
                      </m:rPr>
                      <a:rPr lang="en-US" altLang="zh-CN" sz="4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cos</m:t>
                    </m:r>
                    <m:r>
                      <a:rPr lang="en-US" altLang="zh-CN" sz="4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</m:t>
                    </m:r>
                    <m:r>
                      <a:rPr lang="en-US" altLang="zh-CN" sz="4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altLang="zh-CN" sz="4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/2) ,</m:t>
                    </m:r>
                    <m:r>
                      <m:rPr>
                        <m:sty m:val="p"/>
                      </m:rPr>
                      <a:rPr lang="en-US" altLang="zh-CN" sz="4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sin</m:t>
                    </m:r>
                    <m:r>
                      <a:rPr lang="en-US" altLang="zh-CN" sz="4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</m:t>
                    </m:r>
                    <m:r>
                      <a:rPr lang="en-US" altLang="zh-CN" sz="4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altLang="zh-CN" sz="4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/2)(</m:t>
                    </m:r>
                    <m:sSub>
                      <m:sSubPr>
                        <m:ctrlPr>
                          <a:rPr lang="en-US" altLang="zh-CN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CN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altLang="zh-CN" sz="4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CN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altLang="zh-CN" sz="4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CN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 lang="en-US" altLang="zh-CN" sz="4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)]</m:t>
                    </m:r>
                  </m:oMath>
                </a14:m>
                <a:r>
                  <a:rPr lang="zh-CN" altLang="en-US" sz="4000" dirty="0"/>
                  <a:t> </a:t>
                </a:r>
              </a:p>
            </p:txBody>
          </p:sp>
        </mc:Choice>
        <mc:Fallback xmlns="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252EEBAF-9809-4C3D-B0EA-DAD2E05261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1301" y="1007605"/>
                <a:ext cx="11994916" cy="75655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038E6EA9-486D-4D25-91D7-AAF42C29D0A0}"/>
                  </a:ext>
                </a:extLst>
              </p:cNvPr>
              <p:cNvSpPr txBox="1"/>
              <p:nvPr/>
            </p:nvSpPr>
            <p:spPr>
              <a:xfrm>
                <a:off x="6197835" y="2131510"/>
                <a:ext cx="7903701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=[</m:t>
                      </m:r>
                      <m:r>
                        <m:rPr>
                          <m:sty m:val="p"/>
                        </m:rPr>
                        <a:rPr lang="en-US" altLang="zh-CN" sz="4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cos</m:t>
                      </m:r>
                      <m:r>
                        <a:rPr lang="en-US" altLang="zh-CN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⁡(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altLang="zh-CN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/2) ,</m:t>
                      </m:r>
                      <m:r>
                        <m:rPr>
                          <m:sty m:val="p"/>
                        </m:rPr>
                        <a:rPr lang="en-US" altLang="zh-CN" sz="4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sin</m:t>
                      </m:r>
                      <m:r>
                        <a:rPr lang="en-US" altLang="zh-CN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⁡(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altLang="zh-CN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/2)(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altLang="zh-CN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altLang="zh-CN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0)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zh-CN" altLang="en-US" sz="4000" dirty="0"/>
              </a:p>
            </p:txBody>
          </p:sp>
        </mc:Choice>
        <mc:Fallback xmlns="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038E6EA9-486D-4D25-91D7-AAF42C29D0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7835" y="2131510"/>
                <a:ext cx="7903701" cy="70788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85EE5C1F-0E1D-4EB0-8882-E3D55FF50A5B}"/>
                  </a:ext>
                </a:extLst>
              </p:cNvPr>
              <p:cNvSpPr txBox="1"/>
              <p:nvPr/>
            </p:nvSpPr>
            <p:spPr>
              <a:xfrm>
                <a:off x="6197835" y="3206747"/>
                <a:ext cx="7903701" cy="75546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=[</m:t>
                      </m:r>
                      <m:r>
                        <m:rPr>
                          <m:sty m:val="p"/>
                        </m:rPr>
                        <a:rPr lang="en-US" altLang="zh-CN" sz="4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cos</m:t>
                      </m:r>
                      <m:r>
                        <a:rPr lang="en-US" altLang="zh-CN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⁡(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altLang="zh-CN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/2) ,</m:t>
                      </m:r>
                      <m:r>
                        <m:rPr>
                          <m:sty m:val="p"/>
                        </m:rPr>
                        <a:rPr lang="en-US" altLang="zh-CN" sz="4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sin</m:t>
                      </m:r>
                      <m:r>
                        <a:rPr lang="en-US" altLang="zh-CN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⁡(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altLang="zh-CN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/2)(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altLang="zh-CN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altLang="zh-CN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0)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zh-CN" altLang="en-US" sz="4000" dirty="0"/>
              </a:p>
            </p:txBody>
          </p:sp>
        </mc:Choice>
        <mc:Fallback xmlns="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85EE5C1F-0E1D-4EB0-8882-E3D55FF50A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7835" y="3206747"/>
                <a:ext cx="7903701" cy="75546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A3C83904-A576-4F4C-ABCC-171BA5A3DD3C}"/>
                  </a:ext>
                </a:extLst>
              </p:cNvPr>
              <p:cNvSpPr txBox="1"/>
              <p:nvPr/>
            </p:nvSpPr>
            <p:spPr>
              <a:xfrm>
                <a:off x="6197835" y="4329562"/>
                <a:ext cx="7903701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=[</m:t>
                      </m:r>
                      <m:r>
                        <m:rPr>
                          <m:sty m:val="p"/>
                        </m:rPr>
                        <a:rPr lang="en-US" altLang="zh-CN" sz="4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cos</m:t>
                      </m:r>
                      <m:r>
                        <a:rPr lang="en-US" altLang="zh-CN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⁡(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r>
                        <a:rPr lang="en-US" altLang="zh-CN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/2) ,</m:t>
                      </m:r>
                      <m:r>
                        <m:rPr>
                          <m:sty m:val="p"/>
                        </m:rPr>
                        <a:rPr lang="en-US" altLang="zh-CN" sz="4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sin</m:t>
                      </m:r>
                      <m:r>
                        <a:rPr lang="en-US" altLang="zh-CN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⁡(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r>
                        <a:rPr lang="en-US" altLang="zh-CN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/2)(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altLang="zh-CN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altLang="zh-CN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1)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zh-CN" altLang="en-US" sz="4000" dirty="0"/>
              </a:p>
            </p:txBody>
          </p:sp>
        </mc:Choice>
        <mc:Fallback xmlns="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A3C83904-A576-4F4C-ABCC-171BA5A3DD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7835" y="4329562"/>
                <a:ext cx="7903701" cy="7078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5DF7490F-DD55-42BD-9459-9D479445659F}"/>
                  </a:ext>
                </a:extLst>
              </p:cNvPr>
              <p:cNvSpPr txBox="1"/>
              <p:nvPr/>
            </p:nvSpPr>
            <p:spPr>
              <a:xfrm>
                <a:off x="2570502" y="5658311"/>
                <a:ext cx="13004800" cy="501656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𝑢𝑝𝑟𝑖𝑔h𝑡</m:t>
                          </m:r>
                        </m:sub>
                      </m:sSub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sSub>
                        <m:sSubPr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sSub>
                        <m:sSubPr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4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en-US" altLang="zh-CN" sz="40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altLang="zh-CN" sz="4000"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zh-CN" sz="4000">
                                        <a:latin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f>
                                      <m:fPr>
                                        <m:ctrlPr>
                                          <a:rPr lang="en-US" altLang="zh-CN" sz="4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altLang="zh-CN" sz="4000" i="1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num>
                                      <m:den>
                                        <m:r>
                                          <a:rPr lang="en-US" altLang="zh-CN" sz="40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func>
                                      <m:funcPr>
                                        <m:ctrlPr>
                                          <a:rPr lang="en-US" altLang="zh-CN" sz="4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sz="4000">
                                            <a:latin typeface="Cambria Math" panose="02040503050406030204" pitchFamily="18" charset="0"/>
                                          </a:rPr>
                                          <m:t>cos</m:t>
                                        </m:r>
                                      </m:fName>
                                      <m:e>
                                        <m:f>
                                          <m:fPr>
                                            <m:ctrlPr>
                                              <a:rPr lang="en-US" altLang="zh-CN" sz="4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altLang="zh-CN" sz="4000" i="1">
                                                <a:latin typeface="Cambria Math" panose="02040503050406030204" pitchFamily="18" charset="0"/>
                                              </a:rPr>
                                              <m:t>𝑝</m:t>
                                            </m:r>
                                          </m:num>
                                          <m:den>
                                            <m:r>
                                              <a:rPr lang="en-US" altLang="zh-CN" sz="400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den>
                                        </m:f>
                                        <m:func>
                                          <m:funcPr>
                                            <m:ctrlPr>
                                              <a:rPr lang="en-US" altLang="zh-CN" sz="4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altLang="zh-CN" sz="4000">
                                                <a:latin typeface="Cambria Math" panose="02040503050406030204" pitchFamily="18" charset="0"/>
                                              </a:rPr>
                                              <m:t>cos</m:t>
                                            </m:r>
                                          </m:fName>
                                          <m:e>
                                            <m:f>
                                              <m:fPr>
                                                <m:ctrlPr>
                                                  <a:rPr lang="en-US" altLang="zh-CN" sz="40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Pr>
                                              <m:num>
                                                <m:r>
                                                  <a:rPr lang="en-US" altLang="zh-CN" sz="4000" i="1">
                                                    <a:latin typeface="Cambria Math" panose="02040503050406030204" pitchFamily="18" charset="0"/>
                                                  </a:rPr>
                                                  <m:t>h</m:t>
                                                </m:r>
                                              </m:num>
                                              <m:den>
                                                <m:r>
                                                  <a:rPr lang="en-US" altLang="zh-CN" sz="4000" i="1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den>
                                            </m:f>
                                          </m:e>
                                        </m:func>
                                      </m:e>
                                    </m:func>
                                    <m:r>
                                      <a:rPr lang="en-US" altLang="zh-CN" sz="4000" i="1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func>
                                      <m:funcPr>
                                        <m:ctrlPr>
                                          <a:rPr lang="en-US" altLang="zh-CN" sz="4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sz="4000">
                                            <a:latin typeface="Cambria Math" panose="02040503050406030204" pitchFamily="18" charset="0"/>
                                          </a:rPr>
                                          <m:t>sin</m:t>
                                        </m:r>
                                      </m:fName>
                                      <m:e>
                                        <m:f>
                                          <m:fPr>
                                            <m:ctrlPr>
                                              <a:rPr lang="en-US" altLang="zh-CN" sz="4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altLang="zh-CN" sz="4000" i="1"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num>
                                          <m:den>
                                            <m:r>
                                              <a:rPr lang="en-US" altLang="zh-CN" sz="400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den>
                                        </m:f>
                                      </m:e>
                                    </m:func>
                                    <m:func>
                                      <m:funcPr>
                                        <m:ctrlPr>
                                          <a:rPr lang="en-US" altLang="zh-CN" sz="4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sz="4000">
                                            <a:latin typeface="Cambria Math" panose="02040503050406030204" pitchFamily="18" charset="0"/>
                                          </a:rPr>
                                          <m:t>sin</m:t>
                                        </m:r>
                                      </m:fName>
                                      <m:e>
                                        <m:f>
                                          <m:fPr>
                                            <m:ctrlPr>
                                              <a:rPr lang="en-US" altLang="zh-CN" sz="4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altLang="zh-CN" sz="4000" i="1">
                                                <a:latin typeface="Cambria Math" panose="02040503050406030204" pitchFamily="18" charset="0"/>
                                              </a:rPr>
                                              <m:t>𝑝</m:t>
                                            </m:r>
                                          </m:num>
                                          <m:den>
                                            <m:r>
                                              <a:rPr lang="en-US" altLang="zh-CN" sz="400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den>
                                        </m:f>
                                      </m:e>
                                    </m:func>
                                    <m:func>
                                      <m:funcPr>
                                        <m:ctrlPr>
                                          <a:rPr lang="en-US" altLang="zh-CN" sz="4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sz="4000">
                                            <a:latin typeface="Cambria Math" panose="02040503050406030204" pitchFamily="18" charset="0"/>
                                          </a:rPr>
                                          <m:t>sin</m:t>
                                        </m:r>
                                      </m:fName>
                                      <m:e>
                                        <m:f>
                                          <m:fPr>
                                            <m:ctrlPr>
                                              <a:rPr lang="en-US" altLang="zh-CN" sz="4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altLang="zh-CN" sz="4000" i="1">
                                                <a:latin typeface="Cambria Math" panose="02040503050406030204" pitchFamily="18" charset="0"/>
                                              </a:rPr>
                                              <m:t>h</m:t>
                                            </m:r>
                                          </m:num>
                                          <m:den>
                                            <m:r>
                                              <a:rPr lang="en-US" altLang="zh-CN" sz="400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den>
                                        </m:f>
                                      </m:e>
                                    </m:func>
                                  </m:e>
                                </m:func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40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func>
                                        <m:funcPr>
                                          <m:ctrlPr>
                                            <a:rPr lang="en-US" altLang="zh-CN" sz="4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  <m:brk m:alnAt="7"/>
                                            </m:rPr>
                                            <a:rPr lang="en-US" altLang="zh-CN" sz="4000">
                                              <a:latin typeface="Cambria Math" panose="02040503050406030204" pitchFamily="18" charset="0"/>
                                            </a:rPr>
                                            <m:t>c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zh-CN" sz="4000">
                                              <a:latin typeface="Cambria Math" panose="02040503050406030204" pitchFamily="18" charset="0"/>
                                            </a:rPr>
                                            <m:t>os</m:t>
                                          </m:r>
                                        </m:fName>
                                        <m:e>
                                          <m:f>
                                            <m:fPr>
                                              <m:ctrlPr>
                                                <a:rPr lang="en-US" altLang="zh-CN" sz="4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US" altLang="zh-CN" sz="4000" i="1"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num>
                                            <m:den>
                                              <m:r>
                                                <a:rPr lang="en-US" altLang="zh-CN" sz="4000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den>
                                          </m:f>
                                          <m:func>
                                            <m:funcPr>
                                              <m:ctrlPr>
                                                <a:rPr lang="en-US" altLang="zh-CN" sz="4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altLang="zh-CN" sz="4000">
                                                  <a:latin typeface="Cambria Math" panose="02040503050406030204" pitchFamily="18" charset="0"/>
                                                </a:rPr>
                                                <m:t>sin</m:t>
                                              </m:r>
                                            </m:fName>
                                            <m:e>
                                              <m:f>
                                                <m:fPr>
                                                  <m:ctrlPr>
                                                    <a:rPr lang="en-US" altLang="zh-CN" sz="40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r>
                                                    <a:rPr lang="en-US" altLang="zh-CN" sz="40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𝑝</m:t>
                                                  </m:r>
                                                </m:num>
                                                <m:den>
                                                  <m:r>
                                                    <a:rPr lang="en-US" altLang="zh-CN" sz="4000" i="1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den>
                                              </m:f>
                                              <m:func>
                                                <m:funcPr>
                                                  <m:ctrlPr>
                                                    <a:rPr lang="en-US" altLang="zh-CN" sz="40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uncPr>
                                                <m:fName>
                                                  <m:r>
                                                    <m:rPr>
                                                      <m:sty m:val="p"/>
                                                    </m:rPr>
                                                    <a:rPr lang="en-US" altLang="zh-CN" sz="4000">
                                                      <a:latin typeface="Cambria Math" panose="02040503050406030204" pitchFamily="18" charset="0"/>
                                                    </a:rPr>
                                                    <m:t>cos</m:t>
                                                  </m:r>
                                                </m:fName>
                                                <m:e>
                                                  <m:f>
                                                    <m:fPr>
                                                      <m:ctrlPr>
                                                        <a:rPr lang="en-US" altLang="zh-CN" sz="40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fPr>
                                                    <m:num>
                                                      <m:r>
                                                        <a:rPr lang="en-US" altLang="zh-CN" sz="40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h</m:t>
                                                      </m:r>
                                                    </m:num>
                                                    <m:den>
                                                      <m:r>
                                                        <a:rPr lang="en-US" altLang="zh-CN" sz="40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2</m:t>
                                                      </m:r>
                                                    </m:den>
                                                  </m:f>
                                                </m:e>
                                              </m:func>
                                            </m:e>
                                          </m:func>
                                          <m:r>
                                            <a:rPr lang="en-US" altLang="zh-CN" sz="4000" i="1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func>
                                            <m:funcPr>
                                              <m:ctrlPr>
                                                <a:rPr lang="en-US" altLang="zh-CN" sz="4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altLang="zh-CN" sz="4000">
                                                  <a:latin typeface="Cambria Math" panose="02040503050406030204" pitchFamily="18" charset="0"/>
                                                </a:rPr>
                                                <m:t>sin</m:t>
                                              </m:r>
                                            </m:fName>
                                            <m:e>
                                              <m:f>
                                                <m:fPr>
                                                  <m:ctrlPr>
                                                    <a:rPr lang="en-US" altLang="zh-CN" sz="40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r>
                                                    <a:rPr lang="en-US" altLang="zh-CN" sz="40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𝑟</m:t>
                                                  </m:r>
                                                </m:num>
                                                <m:den>
                                                  <m:r>
                                                    <a:rPr lang="en-US" altLang="zh-CN" sz="4000" i="1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den>
                                              </m:f>
                                            </m:e>
                                          </m:func>
                                          <m:func>
                                            <m:funcPr>
                                              <m:ctrlPr>
                                                <a:rPr lang="en-US" altLang="zh-CN" sz="4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altLang="zh-CN" sz="4000">
                                                  <a:latin typeface="Cambria Math" panose="02040503050406030204" pitchFamily="18" charset="0"/>
                                                </a:rPr>
                                                <m:t>cos</m:t>
                                              </m:r>
                                            </m:fName>
                                            <m:e>
                                              <m:f>
                                                <m:fPr>
                                                  <m:ctrlPr>
                                                    <a:rPr lang="en-US" altLang="zh-CN" sz="40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r>
                                                    <a:rPr lang="en-US" altLang="zh-CN" sz="40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𝑝</m:t>
                                                  </m:r>
                                                </m:num>
                                                <m:den>
                                                  <m:r>
                                                    <a:rPr lang="en-US" altLang="zh-CN" sz="4000" i="1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den>
                                              </m:f>
                                            </m:e>
                                          </m:func>
                                          <m:func>
                                            <m:funcPr>
                                              <m:ctrlPr>
                                                <a:rPr lang="en-US" altLang="zh-CN" sz="4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altLang="zh-CN" sz="4000">
                                                  <a:latin typeface="Cambria Math" panose="02040503050406030204" pitchFamily="18" charset="0"/>
                                                </a:rPr>
                                                <m:t>sin</m:t>
                                              </m:r>
                                            </m:fName>
                                            <m:e>
                                              <m:f>
                                                <m:fPr>
                                                  <m:ctrlPr>
                                                    <a:rPr lang="en-US" altLang="zh-CN" sz="40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r>
                                                    <a:rPr lang="en-US" altLang="zh-CN" sz="4000" i="1">
                                                      <a:latin typeface="Cambria Math" panose="02040503050406030204" pitchFamily="18" charset="0"/>
                                                    </a:rPr>
                                                    <m:t>h</m:t>
                                                  </m:r>
                                                </m:num>
                                                <m:den>
                                                  <m:r>
                                                    <a:rPr lang="en-US" altLang="zh-CN" sz="4000" i="1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den>
                                              </m:f>
                                            </m:e>
                                          </m:func>
                                        </m:e>
                                      </m:func>
                                    </m:e>
                                  </m:mr>
                                  <m:mr>
                                    <m:e>
                                      <m:func>
                                        <m:funcPr>
                                          <m:ctrlPr>
                                            <a:rPr lang="en-US" altLang="zh-CN" sz="4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zh-CN" sz="4000">
                                              <a:latin typeface="Cambria Math" panose="02040503050406030204" pitchFamily="18" charset="0"/>
                                            </a:rPr>
                                            <m:t>sin</m:t>
                                          </m:r>
                                        </m:fName>
                                        <m:e>
                                          <m:f>
                                            <m:fPr>
                                              <m:ctrlPr>
                                                <a:rPr lang="en-US" altLang="zh-CN" sz="4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US" altLang="zh-CN" sz="4000" i="1"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num>
                                            <m:den>
                                              <m:r>
                                                <a:rPr lang="en-US" altLang="zh-CN" sz="4000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den>
                                          </m:f>
                                          <m:func>
                                            <m:funcPr>
                                              <m:ctrlPr>
                                                <a:rPr lang="en-US" altLang="zh-CN" sz="4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altLang="zh-CN" sz="4000">
                                                  <a:latin typeface="Cambria Math" panose="02040503050406030204" pitchFamily="18" charset="0"/>
                                                </a:rPr>
                                                <m:t>cos</m:t>
                                              </m:r>
                                            </m:fName>
                                            <m:e>
                                              <m:f>
                                                <m:fPr>
                                                  <m:ctrlPr>
                                                    <a:rPr lang="en-US" altLang="zh-CN" sz="40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r>
                                                    <a:rPr lang="en-US" altLang="zh-CN" sz="40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𝑝</m:t>
                                                  </m:r>
                                                </m:num>
                                                <m:den>
                                                  <m:r>
                                                    <a:rPr lang="en-US" altLang="zh-CN" sz="4000" i="1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den>
                                              </m:f>
                                              <m:func>
                                                <m:funcPr>
                                                  <m:ctrlPr>
                                                    <a:rPr lang="en-US" altLang="zh-CN" sz="40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uncPr>
                                                <m:fName>
                                                  <m:r>
                                                    <m:rPr>
                                                      <m:sty m:val="p"/>
                                                    </m:rPr>
                                                    <a:rPr lang="en-US" altLang="zh-CN" sz="4000">
                                                      <a:latin typeface="Cambria Math" panose="02040503050406030204" pitchFamily="18" charset="0"/>
                                                    </a:rPr>
                                                    <m:t>cos</m:t>
                                                  </m:r>
                                                </m:fName>
                                                <m:e>
                                                  <m:f>
                                                    <m:fPr>
                                                      <m:ctrlPr>
                                                        <a:rPr lang="en-US" altLang="zh-CN" sz="40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fPr>
                                                    <m:num>
                                                      <m:r>
                                                        <a:rPr lang="en-US" altLang="zh-CN" sz="40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h</m:t>
                                                      </m:r>
                                                    </m:num>
                                                    <m:den>
                                                      <m:r>
                                                        <a:rPr lang="en-US" altLang="zh-CN" sz="40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2</m:t>
                                                      </m:r>
                                                    </m:den>
                                                  </m:f>
                                                </m:e>
                                              </m:func>
                                            </m:e>
                                          </m:func>
                                          <m:r>
                                            <a:rPr lang="en-US" altLang="zh-CN" sz="4000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func>
                                            <m:funcPr>
                                              <m:ctrlPr>
                                                <a:rPr lang="en-US" altLang="zh-CN" sz="4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altLang="zh-CN" sz="4000">
                                                  <a:latin typeface="Cambria Math" panose="02040503050406030204" pitchFamily="18" charset="0"/>
                                                </a:rPr>
                                                <m:t>cos</m:t>
                                              </m:r>
                                            </m:fName>
                                            <m:e>
                                              <m:f>
                                                <m:fPr>
                                                  <m:ctrlPr>
                                                    <a:rPr lang="en-US" altLang="zh-CN" sz="40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r>
                                                    <a:rPr lang="en-US" altLang="zh-CN" sz="40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𝑟</m:t>
                                                  </m:r>
                                                </m:num>
                                                <m:den>
                                                  <m:r>
                                                    <a:rPr lang="en-US" altLang="zh-CN" sz="4000" i="1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den>
                                              </m:f>
                                            </m:e>
                                          </m:func>
                                          <m:func>
                                            <m:funcPr>
                                              <m:ctrlPr>
                                                <a:rPr lang="en-US" altLang="zh-CN" sz="4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altLang="zh-CN" sz="4000">
                                                  <a:latin typeface="Cambria Math" panose="02040503050406030204" pitchFamily="18" charset="0"/>
                                                </a:rPr>
                                                <m:t>sin</m:t>
                                              </m:r>
                                            </m:fName>
                                            <m:e>
                                              <m:f>
                                                <m:fPr>
                                                  <m:ctrlPr>
                                                    <a:rPr lang="en-US" altLang="zh-CN" sz="40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r>
                                                    <a:rPr lang="en-US" altLang="zh-CN" sz="40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𝑝</m:t>
                                                  </m:r>
                                                </m:num>
                                                <m:den>
                                                  <m:r>
                                                    <a:rPr lang="en-US" altLang="zh-CN" sz="4000" i="1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den>
                                              </m:f>
                                            </m:e>
                                          </m:func>
                                          <m:func>
                                            <m:funcPr>
                                              <m:ctrlPr>
                                                <a:rPr lang="en-US" altLang="zh-CN" sz="4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altLang="zh-CN" sz="4000">
                                                  <a:latin typeface="Cambria Math" panose="02040503050406030204" pitchFamily="18" charset="0"/>
                                                </a:rPr>
                                                <m:t>sin</m:t>
                                              </m:r>
                                            </m:fName>
                                            <m:e>
                                              <m:f>
                                                <m:fPr>
                                                  <m:ctrlPr>
                                                    <a:rPr lang="en-US" altLang="zh-CN" sz="40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r>
                                                    <a:rPr lang="en-US" altLang="zh-CN" sz="4000" i="1">
                                                      <a:latin typeface="Cambria Math" panose="02040503050406030204" pitchFamily="18" charset="0"/>
                                                    </a:rPr>
                                                    <m:t>h</m:t>
                                                  </m:r>
                                                </m:num>
                                                <m:den>
                                                  <m:r>
                                                    <a:rPr lang="en-US" altLang="zh-CN" sz="4000" i="1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den>
                                              </m:f>
                                            </m:e>
                                          </m:func>
                                        </m:e>
                                      </m:func>
                                    </m:e>
                                  </m:mr>
                                  <m:mr>
                                    <m:e>
                                      <m:func>
                                        <m:funcPr>
                                          <m:ctrlPr>
                                            <a:rPr lang="en-US" altLang="zh-CN" sz="4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  <m:brk m:alnAt="7"/>
                                            </m:rPr>
                                            <a:rPr lang="en-US" altLang="zh-CN" sz="4000">
                                              <a:latin typeface="Cambria Math" panose="02040503050406030204" pitchFamily="18" charset="0"/>
                                            </a:rPr>
                                            <m:t>c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zh-CN" sz="4000">
                                              <a:latin typeface="Cambria Math" panose="02040503050406030204" pitchFamily="18" charset="0"/>
                                            </a:rPr>
                                            <m:t>os</m:t>
                                          </m:r>
                                        </m:fName>
                                        <m:e>
                                          <m:f>
                                            <m:fPr>
                                              <m:ctrlPr>
                                                <a:rPr lang="en-US" altLang="zh-CN" sz="4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US" altLang="zh-CN" sz="4000" i="1"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num>
                                            <m:den>
                                              <m:r>
                                                <a:rPr lang="en-US" altLang="zh-CN" sz="4000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den>
                                          </m:f>
                                          <m:func>
                                            <m:funcPr>
                                              <m:ctrlPr>
                                                <a:rPr lang="en-US" altLang="zh-CN" sz="4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altLang="zh-CN" sz="4000">
                                                  <a:latin typeface="Cambria Math" panose="02040503050406030204" pitchFamily="18" charset="0"/>
                                                </a:rPr>
                                                <m:t>cos</m:t>
                                              </m:r>
                                            </m:fName>
                                            <m:e>
                                              <m:f>
                                                <m:fPr>
                                                  <m:ctrlPr>
                                                    <a:rPr lang="en-US" altLang="zh-CN" sz="40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r>
                                                    <a:rPr lang="en-US" altLang="zh-CN" sz="40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𝑝</m:t>
                                                  </m:r>
                                                </m:num>
                                                <m:den>
                                                  <m:r>
                                                    <a:rPr lang="en-US" altLang="zh-CN" sz="4000" i="1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den>
                                              </m:f>
                                              <m:func>
                                                <m:funcPr>
                                                  <m:ctrlPr>
                                                    <a:rPr lang="en-US" altLang="zh-CN" sz="40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uncPr>
                                                <m:fName>
                                                  <m:r>
                                                    <m:rPr>
                                                      <m:sty m:val="p"/>
                                                    </m:rPr>
                                                    <a:rPr lang="en-US" altLang="zh-CN" sz="4000">
                                                      <a:latin typeface="Cambria Math" panose="02040503050406030204" pitchFamily="18" charset="0"/>
                                                    </a:rPr>
                                                    <m:t>sin</m:t>
                                                  </m:r>
                                                </m:fName>
                                                <m:e>
                                                  <m:f>
                                                    <m:fPr>
                                                      <m:ctrlPr>
                                                        <a:rPr lang="en-US" altLang="zh-CN" sz="40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fPr>
                                                    <m:num>
                                                      <m:r>
                                                        <a:rPr lang="en-US" altLang="zh-CN" sz="40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h</m:t>
                                                      </m:r>
                                                    </m:num>
                                                    <m:den>
                                                      <m:r>
                                                        <a:rPr lang="en-US" altLang="zh-CN" sz="40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2</m:t>
                                                      </m:r>
                                                    </m:den>
                                                  </m:f>
                                                </m:e>
                                              </m:func>
                                            </m:e>
                                          </m:func>
                                          <m:r>
                                            <a:rPr lang="en-US" altLang="zh-CN" sz="4000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func>
                                            <m:funcPr>
                                              <m:ctrlPr>
                                                <a:rPr lang="en-US" altLang="zh-CN" sz="4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altLang="zh-CN" sz="4000">
                                                  <a:latin typeface="Cambria Math" panose="02040503050406030204" pitchFamily="18" charset="0"/>
                                                </a:rPr>
                                                <m:t>sin</m:t>
                                              </m:r>
                                            </m:fName>
                                            <m:e>
                                              <m:f>
                                                <m:fPr>
                                                  <m:ctrlPr>
                                                    <a:rPr lang="en-US" altLang="zh-CN" sz="40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r>
                                                    <a:rPr lang="en-US" altLang="zh-CN" sz="40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𝑟</m:t>
                                                  </m:r>
                                                </m:num>
                                                <m:den>
                                                  <m:r>
                                                    <a:rPr lang="en-US" altLang="zh-CN" sz="4000" i="1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den>
                                              </m:f>
                                            </m:e>
                                          </m:func>
                                          <m:func>
                                            <m:funcPr>
                                              <m:ctrlPr>
                                                <a:rPr lang="en-US" altLang="zh-CN" sz="4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altLang="zh-CN" sz="4000">
                                                  <a:latin typeface="Cambria Math" panose="02040503050406030204" pitchFamily="18" charset="0"/>
                                                </a:rPr>
                                                <m:t>sin</m:t>
                                              </m:r>
                                            </m:fName>
                                            <m:e>
                                              <m:f>
                                                <m:fPr>
                                                  <m:ctrlPr>
                                                    <a:rPr lang="en-US" altLang="zh-CN" sz="40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r>
                                                    <a:rPr lang="en-US" altLang="zh-CN" sz="40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𝑝</m:t>
                                                  </m:r>
                                                </m:num>
                                                <m:den>
                                                  <m:r>
                                                    <a:rPr lang="en-US" altLang="zh-CN" sz="4000" i="1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den>
                                              </m:f>
                                            </m:e>
                                          </m:func>
                                          <m:func>
                                            <m:funcPr>
                                              <m:ctrlPr>
                                                <a:rPr lang="en-US" altLang="zh-CN" sz="4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altLang="zh-CN" sz="4000">
                                                  <a:latin typeface="Cambria Math" panose="02040503050406030204" pitchFamily="18" charset="0"/>
                                                </a:rPr>
                                                <m:t>cos</m:t>
                                              </m:r>
                                            </m:fName>
                                            <m:e>
                                              <m:f>
                                                <m:fPr>
                                                  <m:ctrlPr>
                                                    <a:rPr lang="en-US" altLang="zh-CN" sz="40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r>
                                                    <a:rPr lang="en-US" altLang="zh-CN" sz="4000" i="1">
                                                      <a:latin typeface="Cambria Math" panose="02040503050406030204" pitchFamily="18" charset="0"/>
                                                    </a:rPr>
                                                    <m:t>h</m:t>
                                                  </m:r>
                                                </m:num>
                                                <m:den>
                                                  <m:r>
                                                    <a:rPr lang="en-US" altLang="zh-CN" sz="4000" i="1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den>
                                              </m:f>
                                            </m:e>
                                          </m:func>
                                        </m:e>
                                      </m:func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4000" dirty="0"/>
              </a:p>
            </p:txBody>
          </p:sp>
        </mc:Choice>
        <mc:Fallback xmlns="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5DF7490F-DD55-42BD-9459-9D47944565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0502" y="5658311"/>
                <a:ext cx="13004800" cy="501656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A56C49C6-391B-4C99-B15C-52D859DAD51E}"/>
                  </a:ext>
                </a:extLst>
              </p:cNvPr>
              <p:cNvSpPr txBox="1"/>
              <p:nvPr/>
            </p:nvSpPr>
            <p:spPr>
              <a:xfrm>
                <a:off x="4866822" y="12325489"/>
                <a:ext cx="4188279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sz="4000" b="0" i="0" smtClean="0">
                          <a:latin typeface="Cambria Math" panose="02040503050406030204" pitchFamily="18" charset="0"/>
                        </a:rPr>
                        <m:t>arcsin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⁡(</m:t>
                      </m:r>
                      <m:sSub>
                        <m:sSubPr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32</m:t>
                          </m:r>
                        </m:sub>
                      </m:sSub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4000" dirty="0"/>
              </a:p>
            </p:txBody>
          </p:sp>
        </mc:Choice>
        <mc:Fallback xmlns="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A56C49C6-391B-4C99-B15C-52D859DAD5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6822" y="12325489"/>
                <a:ext cx="4188279" cy="70788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59D21C29-4C64-447C-956E-A1EA7D58D1B0}"/>
                  </a:ext>
                </a:extLst>
              </p:cNvPr>
              <p:cNvSpPr txBox="1"/>
              <p:nvPr/>
            </p:nvSpPr>
            <p:spPr>
              <a:xfrm>
                <a:off x="5181834" y="13262429"/>
                <a:ext cx="7903701" cy="146540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𝑡𝑎𝑛</m:t>
                                </m:r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d>
                                  <m:dPr>
                                    <m:ctrlPr>
                                      <a:rPr lang="en-US" altLang="zh-CN" sz="4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40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altLang="zh-CN" sz="4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4000" b="0" i="1" smtClean="0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40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  <m:r>
                                          <a:rPr lang="en-US" altLang="zh-CN" sz="40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m:rPr>
                                        <m:brk m:alnAt="7"/>
                                      </m:rPr>
                                      <a:rPr lang="en-US" altLang="zh-CN" sz="40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altLang="zh-CN" sz="4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4000" b="0" i="1" smtClean="0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40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  <m:r>
                                          <a:rPr lang="en-US" altLang="zh-CN" sz="40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m:rPr>
                                    <m:brk m:alnAt="7"/>
                                  </m:rP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     </m:t>
                                </m:r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𝑐𝑜𝑠𝑝</m:t>
                                </m:r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≠0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𝑎𝑡𝑎𝑛</m:t>
                                </m:r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d>
                                  <m:dPr>
                                    <m:ctrlPr>
                                      <a:rPr lang="en-US" altLang="zh-CN" sz="4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sz="4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4000" b="0" i="1" smtClean="0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en-US" altLang="zh-CN" sz="4000" b="0" i="1" smtClean="0">
                                            <a:latin typeface="Cambria Math" panose="02040503050406030204" pitchFamily="18" charset="0"/>
                                          </a:rPr>
                                          <m:t>13</m:t>
                                        </m:r>
                                      </m:sub>
                                    </m:sSub>
                                    <m:r>
                                      <a:rPr lang="en-US" altLang="zh-CN" sz="40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altLang="zh-CN" sz="4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4000" b="0" i="1" smtClean="0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en-US" altLang="zh-CN" sz="4000" b="0" i="1" smtClean="0">
                                            <a:latin typeface="Cambria Math" panose="02040503050406030204" pitchFamily="18" charset="0"/>
                                          </a:rPr>
                                          <m:t>11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          </m:t>
                                </m:r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𝑐𝑜𝑠𝑝</m:t>
                                </m:r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4000" dirty="0"/>
              </a:p>
            </p:txBody>
          </p:sp>
        </mc:Choice>
        <mc:Fallback xmlns="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59D21C29-4C64-447C-956E-A1EA7D58D1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1834" y="13262429"/>
                <a:ext cx="7903701" cy="146540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45B61D20-791F-4422-AA06-432FF75D1B03}"/>
                  </a:ext>
                </a:extLst>
              </p:cNvPr>
              <p:cNvSpPr txBox="1"/>
              <p:nvPr/>
            </p:nvSpPr>
            <p:spPr>
              <a:xfrm>
                <a:off x="5181834" y="14956883"/>
                <a:ext cx="7903701" cy="146540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𝑡𝑎𝑛</m:t>
                                </m:r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d>
                                  <m:dPr>
                                    <m:ctrlPr>
                                      <a:rPr lang="en-US" altLang="zh-CN" sz="4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40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altLang="zh-CN" sz="4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4000" b="0" i="1" smtClean="0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40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  <m:r>
                                          <a:rPr lang="en-US" altLang="zh-CN" sz="40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m:rPr>
                                        <m:brk m:alnAt="7"/>
                                      </m:rPr>
                                      <a:rPr lang="en-US" altLang="zh-CN" sz="40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altLang="zh-CN" sz="4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4000" b="0" i="1" smtClean="0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40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r>
                                          <a:rPr lang="en-US" altLang="zh-CN" sz="40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m:rPr>
                                    <m:brk m:alnAt="7"/>
                                  </m:rP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     </m:t>
                                </m:r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𝑐𝑜𝑠𝑝</m:t>
                                </m:r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≠0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0                                    </m:t>
                                </m:r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𝑐𝑜𝑠𝑝</m:t>
                                </m:r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4000" dirty="0"/>
              </a:p>
            </p:txBody>
          </p:sp>
        </mc:Choice>
        <mc:Fallback xmlns="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45B61D20-791F-4422-AA06-432FF75D1B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1834" y="14956883"/>
                <a:ext cx="7903701" cy="146540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508233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矩形 139">
            <a:extLst>
              <a:ext uri="{FF2B5EF4-FFF2-40B4-BE49-F238E27FC236}">
                <a16:creationId xmlns:a16="http://schemas.microsoft.com/office/drawing/2014/main" id="{31E8323F-9AE8-485C-8F81-50EC517998BC}"/>
              </a:ext>
            </a:extLst>
          </p:cNvPr>
          <p:cNvSpPr/>
          <p:nvPr/>
        </p:nvSpPr>
        <p:spPr>
          <a:xfrm>
            <a:off x="0" y="9891754"/>
            <a:ext cx="18000000" cy="51307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A5C362E1-2D73-4D4C-ADAF-1C0B914F20A1}"/>
              </a:ext>
            </a:extLst>
          </p:cNvPr>
          <p:cNvSpPr/>
          <p:nvPr/>
        </p:nvSpPr>
        <p:spPr>
          <a:xfrm>
            <a:off x="1800331" y="467733"/>
            <a:ext cx="14400000" cy="47316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756981BA-98D9-45EC-8D18-A9AF64722995}"/>
              </a:ext>
            </a:extLst>
          </p:cNvPr>
          <p:cNvGrpSpPr/>
          <p:nvPr/>
        </p:nvGrpSpPr>
        <p:grpSpPr>
          <a:xfrm>
            <a:off x="3159199" y="885234"/>
            <a:ext cx="11682265" cy="3896656"/>
            <a:chOff x="6121150" y="13391627"/>
            <a:chExt cx="6475730" cy="2160000"/>
          </a:xfrm>
        </p:grpSpPr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77319F3C-B0FA-4487-B171-EEE64585EC14}"/>
                </a:ext>
              </a:extLst>
            </p:cNvPr>
            <p:cNvPicPr/>
            <p:nvPr/>
          </p:nvPicPr>
          <p:blipFill rotWithShape="1">
            <a:blip r:embed="rId2"/>
            <a:srcRect l="18281" t="9435" r="20622" b="16753"/>
            <a:stretch/>
          </p:blipFill>
          <p:spPr bwMode="auto">
            <a:xfrm>
              <a:off x="9374890" y="13391627"/>
              <a:ext cx="3221990" cy="2160000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05F03DD4-3F47-4FD1-81E1-5A4AEAD47DB5}"/>
                </a:ext>
              </a:extLst>
            </p:cNvPr>
            <p:cNvPicPr/>
            <p:nvPr/>
          </p:nvPicPr>
          <p:blipFill rotWithShape="1">
            <a:blip r:embed="rId3"/>
            <a:srcRect l="18164" t="8597" r="20966" b="18061"/>
            <a:stretch/>
          </p:blipFill>
          <p:spPr bwMode="auto">
            <a:xfrm>
              <a:off x="6121150" y="13391627"/>
              <a:ext cx="3210084" cy="2160000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C0286913-103D-48E8-9C89-4EF0ED1AC817}"/>
                  </a:ext>
                </a:extLst>
              </p:cNvPr>
              <p:cNvSpPr txBox="1"/>
              <p:nvPr/>
            </p:nvSpPr>
            <p:spPr>
              <a:xfrm>
                <a:off x="219715" y="5211963"/>
                <a:ext cx="17561232" cy="155965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𝑢𝑝𝑟𝑖𝑔h𝑡</m:t>
                          </m:r>
                        </m:sub>
                      </m:sSub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d>
                        <m:d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d>
                        <m:d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d>
                        <m:d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𝑜𝑠𝑟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𝑐𝑜𝑠h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𝑠𝑖𝑛𝑟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𝑠𝑖𝑛𝑝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𝑠𝑖𝑛h</m:t>
                                </m:r>
                              </m:e>
                              <m:e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𝑠𝑖𝑛𝑟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𝑐𝑜𝑠𝑝</m:t>
                                </m:r>
                              </m:e>
                              <m:e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𝑐𝑜𝑠𝑟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𝑠𝑖𝑛h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𝑠𝑖𝑛𝑟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𝑠𝑖𝑛𝑝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𝑐𝑜𝑠h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𝑠𝑖𝑛𝑟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𝑐𝑜𝑠h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𝑐𝑜𝑠𝑟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𝑠𝑖𝑛𝑝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𝑠𝑖𝑛h</m:t>
                                </m:r>
                              </m:e>
                              <m:e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𝑐𝑜𝑠𝑟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𝑐𝑜𝑠𝑝</m:t>
                                </m:r>
                              </m:e>
                              <m:e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𝑠𝑖𝑛𝑟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𝑠𝑖𝑛h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𝑐𝑜𝑠𝑟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𝑠𝑖𝑛𝑝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𝑐𝑜𝑠h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𝑐𝑜𝑠𝑝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𝑠𝑖𝑛h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3000" b="0" i="0" smtClean="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⁡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e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𝑐𝑜𝑠𝑝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𝑐𝑜𝑠h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C0286913-103D-48E8-9C89-4EF0ED1AC8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715" y="5211963"/>
                <a:ext cx="17561232" cy="155965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21F3B9D4-1450-438F-842A-605402266FD9}"/>
                  </a:ext>
                </a:extLst>
              </p:cNvPr>
              <p:cNvSpPr txBox="1"/>
              <p:nvPr/>
            </p:nvSpPr>
            <p:spPr>
              <a:xfrm>
                <a:off x="219715" y="7534249"/>
                <a:ext cx="17561232" cy="155965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𝑢𝑝𝑟𝑖𝑔h𝑡</m:t>
                          </m:r>
                        </m:sub>
                      </m:sSub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d>
                        <m:d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d>
                        <m:d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d>
                        <m:d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𝑜𝑠𝑟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𝑐𝑜𝑠h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𝑠𝑖𝑛𝑟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𝑠𝑖𝑛𝑝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𝑠𝑖𝑛h</m:t>
                                </m:r>
                              </m:e>
                              <m:e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𝑠𝑖𝑛𝑟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𝑐𝑜𝑠𝑝</m:t>
                                </m:r>
                              </m:e>
                              <m:e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𝑐𝑜𝑠𝑟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𝑠𝑖𝑛h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𝑠𝑖𝑛𝑟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𝑠𝑖𝑛𝑝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𝑐𝑜𝑠h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𝑠𝑖𝑛𝑟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𝑐𝑜𝑠h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𝑐𝑜𝑠𝑟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𝑠𝑖𝑛𝑝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𝑠𝑖𝑛h</m:t>
                                </m:r>
                              </m:e>
                              <m:e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𝑐𝑜𝑠𝑟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𝑐𝑜𝑠𝑝</m:t>
                                </m:r>
                              </m:e>
                              <m:e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𝑠𝑖𝑛𝑟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𝑠𝑖𝑛h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𝑐𝑜𝑠𝑟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𝑠𝑖𝑛𝑝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𝑐𝑜𝑠h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𝑐𝑜𝑠𝑝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𝑠𝑖𝑛h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3000" b="0" i="0" smtClean="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⁡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e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𝑐𝑜𝑠𝑝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𝑐𝑜𝑠h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21F3B9D4-1450-438F-842A-605402266F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715" y="7534249"/>
                <a:ext cx="17561232" cy="155965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组合 17">
            <a:extLst>
              <a:ext uri="{FF2B5EF4-FFF2-40B4-BE49-F238E27FC236}">
                <a16:creationId xmlns:a16="http://schemas.microsoft.com/office/drawing/2014/main" id="{D2874796-154E-465A-828C-755D44BB1CC0}"/>
              </a:ext>
            </a:extLst>
          </p:cNvPr>
          <p:cNvGrpSpPr/>
          <p:nvPr/>
        </p:nvGrpSpPr>
        <p:grpSpPr>
          <a:xfrm>
            <a:off x="908638" y="10415347"/>
            <a:ext cx="3508205" cy="3839541"/>
            <a:chOff x="836067" y="10415347"/>
            <a:chExt cx="3508205" cy="3839541"/>
          </a:xfrm>
        </p:grpSpPr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13AC8A3A-1B08-4262-8D2C-6FF58DBE7A57}"/>
                </a:ext>
              </a:extLst>
            </p:cNvPr>
            <p:cNvGrpSpPr/>
            <p:nvPr/>
          </p:nvGrpSpPr>
          <p:grpSpPr>
            <a:xfrm>
              <a:off x="1013470" y="10687155"/>
              <a:ext cx="3233358" cy="3240768"/>
              <a:chOff x="5009348" y="2162683"/>
              <a:chExt cx="2441113" cy="2446708"/>
            </a:xfrm>
          </p:grpSpPr>
          <p:cxnSp>
            <p:nvCxnSpPr>
              <p:cNvPr id="36" name="直接箭头连接符 35">
                <a:extLst>
                  <a:ext uri="{FF2B5EF4-FFF2-40B4-BE49-F238E27FC236}">
                    <a16:creationId xmlns:a16="http://schemas.microsoft.com/office/drawing/2014/main" id="{1713ADEB-4491-4B33-83BF-49F9C541E7F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22043" y="2162683"/>
                <a:ext cx="0" cy="1630752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直接箭头连接符 36">
                <a:extLst>
                  <a:ext uri="{FF2B5EF4-FFF2-40B4-BE49-F238E27FC236}">
                    <a16:creationId xmlns:a16="http://schemas.microsoft.com/office/drawing/2014/main" id="{CD6F10BE-48EA-4AF1-8245-2BA86A22BF8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19709" y="3792312"/>
                <a:ext cx="1630752" cy="1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直接箭头连接符 37">
                <a:extLst>
                  <a:ext uri="{FF2B5EF4-FFF2-40B4-BE49-F238E27FC236}">
                    <a16:creationId xmlns:a16="http://schemas.microsoft.com/office/drawing/2014/main" id="{6858A9AA-D536-42D8-B516-E84C3F2F1B0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09348" y="3791051"/>
                <a:ext cx="811747" cy="818340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文本框 38">
                  <a:extLst>
                    <a:ext uri="{FF2B5EF4-FFF2-40B4-BE49-F238E27FC236}">
                      <a16:creationId xmlns:a16="http://schemas.microsoft.com/office/drawing/2014/main" id="{AECA2DC3-85C2-47A7-AE5B-E6AE4ED2CDC8}"/>
                    </a:ext>
                  </a:extLst>
                </p:cNvPr>
                <p:cNvSpPr txBox="1"/>
                <p:nvPr/>
              </p:nvSpPr>
              <p:spPr>
                <a:xfrm>
                  <a:off x="3905667" y="12823515"/>
                  <a:ext cx="43860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39" name="文本框 38">
                  <a:extLst>
                    <a:ext uri="{FF2B5EF4-FFF2-40B4-BE49-F238E27FC236}">
                      <a16:creationId xmlns:a16="http://schemas.microsoft.com/office/drawing/2014/main" id="{AECA2DC3-85C2-47A7-AE5B-E6AE4ED2CDC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05667" y="12823515"/>
                  <a:ext cx="438605" cy="646331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文本框 39">
                  <a:extLst>
                    <a:ext uri="{FF2B5EF4-FFF2-40B4-BE49-F238E27FC236}">
                      <a16:creationId xmlns:a16="http://schemas.microsoft.com/office/drawing/2014/main" id="{842DF8DF-9B4A-44BC-9BEC-A87D64F007EA}"/>
                    </a:ext>
                  </a:extLst>
                </p:cNvPr>
                <p:cNvSpPr txBox="1"/>
                <p:nvPr/>
              </p:nvSpPr>
              <p:spPr>
                <a:xfrm>
                  <a:off x="836067" y="13608557"/>
                  <a:ext cx="1082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40" name="文本框 39">
                  <a:extLst>
                    <a:ext uri="{FF2B5EF4-FFF2-40B4-BE49-F238E27FC236}">
                      <a16:creationId xmlns:a16="http://schemas.microsoft.com/office/drawing/2014/main" id="{842DF8DF-9B4A-44BC-9BEC-A87D64F007E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6067" y="13608557"/>
                  <a:ext cx="1082675" cy="646331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文本框 40">
                  <a:extLst>
                    <a:ext uri="{FF2B5EF4-FFF2-40B4-BE49-F238E27FC236}">
                      <a16:creationId xmlns:a16="http://schemas.microsoft.com/office/drawing/2014/main" id="{D4EE6040-68CA-4EA7-97E1-AFE6A6F6B44C}"/>
                    </a:ext>
                  </a:extLst>
                </p:cNvPr>
                <p:cNvSpPr txBox="1"/>
                <p:nvPr/>
              </p:nvSpPr>
              <p:spPr>
                <a:xfrm>
                  <a:off x="1291705" y="10415347"/>
                  <a:ext cx="1082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41" name="文本框 40">
                  <a:extLst>
                    <a:ext uri="{FF2B5EF4-FFF2-40B4-BE49-F238E27FC236}">
                      <a16:creationId xmlns:a16="http://schemas.microsoft.com/office/drawing/2014/main" id="{D4EE6040-68CA-4EA7-97E1-AFE6A6F6B44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91705" y="10415347"/>
                  <a:ext cx="1082675" cy="646331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2" name="组合 41">
              <a:extLst>
                <a:ext uri="{FF2B5EF4-FFF2-40B4-BE49-F238E27FC236}">
                  <a16:creationId xmlns:a16="http://schemas.microsoft.com/office/drawing/2014/main" id="{162BEF08-F9BF-46C8-8394-FA6D2BE53176}"/>
                </a:ext>
              </a:extLst>
            </p:cNvPr>
            <p:cNvGrpSpPr/>
            <p:nvPr/>
          </p:nvGrpSpPr>
          <p:grpSpPr>
            <a:xfrm rot="20803102">
              <a:off x="1201950" y="11371799"/>
              <a:ext cx="2185541" cy="2045708"/>
              <a:chOff x="5614380" y="6211237"/>
              <a:chExt cx="2185541" cy="2045708"/>
            </a:xfrm>
          </p:grpSpPr>
          <p:cxnSp>
            <p:nvCxnSpPr>
              <p:cNvPr id="43" name="直接箭头连接符 42">
                <a:extLst>
                  <a:ext uri="{FF2B5EF4-FFF2-40B4-BE49-F238E27FC236}">
                    <a16:creationId xmlns:a16="http://schemas.microsoft.com/office/drawing/2014/main" id="{6B6FF75A-5A06-4446-8F79-EFD6117C4914}"/>
                  </a:ext>
                </a:extLst>
              </p:cNvPr>
              <p:cNvCxnSpPr>
                <a:cxnSpLocks/>
              </p:cNvCxnSpPr>
              <p:nvPr/>
            </p:nvCxnSpPr>
            <p:spPr>
              <a:xfrm rot="796898" flipV="1">
                <a:off x="6575491" y="6211237"/>
                <a:ext cx="0" cy="1440000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接箭头连接符 43">
                <a:extLst>
                  <a:ext uri="{FF2B5EF4-FFF2-40B4-BE49-F238E27FC236}">
                    <a16:creationId xmlns:a16="http://schemas.microsoft.com/office/drawing/2014/main" id="{0E658FC2-72BE-42DB-9B8D-FB734ADDBA74}"/>
                  </a:ext>
                </a:extLst>
              </p:cNvPr>
              <p:cNvCxnSpPr>
                <a:cxnSpLocks/>
              </p:cNvCxnSpPr>
              <p:nvPr/>
            </p:nvCxnSpPr>
            <p:spPr>
              <a:xfrm rot="796898" flipH="1">
                <a:off x="5614380" y="7536945"/>
                <a:ext cx="720000" cy="720000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接箭头连接符 44">
                <a:extLst>
                  <a:ext uri="{FF2B5EF4-FFF2-40B4-BE49-F238E27FC236}">
                    <a16:creationId xmlns:a16="http://schemas.microsoft.com/office/drawing/2014/main" id="{79D4C2DA-C636-471E-9892-EE105F1D6FCB}"/>
                  </a:ext>
                </a:extLst>
              </p:cNvPr>
              <p:cNvCxnSpPr>
                <a:cxnSpLocks/>
              </p:cNvCxnSpPr>
              <p:nvPr/>
            </p:nvCxnSpPr>
            <p:spPr>
              <a:xfrm rot="796898">
                <a:off x="6359921" y="7784735"/>
                <a:ext cx="1440000" cy="0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文本框 45">
                  <a:extLst>
                    <a:ext uri="{FF2B5EF4-FFF2-40B4-BE49-F238E27FC236}">
                      <a16:creationId xmlns:a16="http://schemas.microsoft.com/office/drawing/2014/main" id="{81D53CBF-2F21-4388-9276-254A4E3A9886}"/>
                    </a:ext>
                  </a:extLst>
                </p:cNvPr>
                <p:cNvSpPr txBox="1"/>
                <p:nvPr/>
              </p:nvSpPr>
              <p:spPr>
                <a:xfrm>
                  <a:off x="948301" y="13024075"/>
                  <a:ext cx="438232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CN" sz="36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46" name="文本框 45">
                  <a:extLst>
                    <a:ext uri="{FF2B5EF4-FFF2-40B4-BE49-F238E27FC236}">
                      <a16:creationId xmlns:a16="http://schemas.microsoft.com/office/drawing/2014/main" id="{81D53CBF-2F21-4388-9276-254A4E3A98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8301" y="13024075"/>
                  <a:ext cx="438232" cy="646331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文本框 46">
                  <a:extLst>
                    <a:ext uri="{FF2B5EF4-FFF2-40B4-BE49-F238E27FC236}">
                      <a16:creationId xmlns:a16="http://schemas.microsoft.com/office/drawing/2014/main" id="{CF09C8A8-9267-4AB6-80FA-155FC1444456}"/>
                    </a:ext>
                  </a:extLst>
                </p:cNvPr>
                <p:cNvSpPr txBox="1"/>
                <p:nvPr/>
              </p:nvSpPr>
              <p:spPr>
                <a:xfrm>
                  <a:off x="1837300" y="11310191"/>
                  <a:ext cx="1082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47" name="文本框 46">
                  <a:extLst>
                    <a:ext uri="{FF2B5EF4-FFF2-40B4-BE49-F238E27FC236}">
                      <a16:creationId xmlns:a16="http://schemas.microsoft.com/office/drawing/2014/main" id="{CF09C8A8-9267-4AB6-80FA-155FC144445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37300" y="11310191"/>
                  <a:ext cx="1082675" cy="646331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文本框 47">
                  <a:extLst>
                    <a:ext uri="{FF2B5EF4-FFF2-40B4-BE49-F238E27FC236}">
                      <a16:creationId xmlns:a16="http://schemas.microsoft.com/office/drawing/2014/main" id="{E2075C7C-92B1-40CF-9A23-3562D79563BD}"/>
                    </a:ext>
                  </a:extLst>
                </p:cNvPr>
                <p:cNvSpPr txBox="1"/>
                <p:nvPr/>
              </p:nvSpPr>
              <p:spPr>
                <a:xfrm>
                  <a:off x="2431025" y="12811966"/>
                  <a:ext cx="1082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48" name="文本框 47">
                  <a:extLst>
                    <a:ext uri="{FF2B5EF4-FFF2-40B4-BE49-F238E27FC236}">
                      <a16:creationId xmlns:a16="http://schemas.microsoft.com/office/drawing/2014/main" id="{E2075C7C-92B1-40CF-9A23-3562D79563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31025" y="12811966"/>
                  <a:ext cx="1082675" cy="646331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9" name="椭圆 48">
              <a:extLst>
                <a:ext uri="{FF2B5EF4-FFF2-40B4-BE49-F238E27FC236}">
                  <a16:creationId xmlns:a16="http://schemas.microsoft.com/office/drawing/2014/main" id="{B6B9232E-A915-42FC-B6B3-5328AFF871DF}"/>
                </a:ext>
              </a:extLst>
            </p:cNvPr>
            <p:cNvSpPr/>
            <p:nvPr/>
          </p:nvSpPr>
          <p:spPr>
            <a:xfrm>
              <a:off x="1892946" y="12419798"/>
              <a:ext cx="368299" cy="831851"/>
            </a:xfrm>
            <a:prstGeom prst="ellipse">
              <a:avLst/>
            </a:prstGeom>
            <a:solidFill>
              <a:schemeClr val="accent4">
                <a:alpha val="30000"/>
              </a:schemeClr>
            </a:solidFill>
            <a:ln>
              <a:solidFill>
                <a:schemeClr val="accent4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8" name="弧形 77">
              <a:extLst>
                <a:ext uri="{FF2B5EF4-FFF2-40B4-BE49-F238E27FC236}">
                  <a16:creationId xmlns:a16="http://schemas.microsoft.com/office/drawing/2014/main" id="{DCD33BB2-7339-4D33-AE8C-FB1807960454}"/>
                </a:ext>
              </a:extLst>
            </p:cNvPr>
            <p:cNvSpPr/>
            <p:nvPr/>
          </p:nvSpPr>
          <p:spPr>
            <a:xfrm>
              <a:off x="1718320" y="12253904"/>
              <a:ext cx="720000" cy="1188000"/>
            </a:xfrm>
            <a:prstGeom prst="arc">
              <a:avLst>
                <a:gd name="adj1" fmla="val 9032304"/>
                <a:gd name="adj2" fmla="val 15844143"/>
              </a:avLst>
            </a:prstGeom>
            <a:ln w="25400">
              <a:solidFill>
                <a:schemeClr val="accent4"/>
              </a:solidFill>
              <a:headEnd type="triangle" w="med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38A5FC96-0C26-49A7-A707-E13A195992A4}"/>
              </a:ext>
            </a:extLst>
          </p:cNvPr>
          <p:cNvGrpSpPr/>
          <p:nvPr/>
        </p:nvGrpSpPr>
        <p:grpSpPr>
          <a:xfrm>
            <a:off x="3677104" y="10903965"/>
            <a:ext cx="1627186" cy="814692"/>
            <a:chOff x="3602946" y="11455508"/>
            <a:chExt cx="1627186" cy="81469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文本框 79">
                  <a:extLst>
                    <a:ext uri="{FF2B5EF4-FFF2-40B4-BE49-F238E27FC236}">
                      <a16:creationId xmlns:a16="http://schemas.microsoft.com/office/drawing/2014/main" id="{34457FC9-6370-4932-A498-CA5CBCA3062B}"/>
                    </a:ext>
                  </a:extLst>
                </p:cNvPr>
                <p:cNvSpPr txBox="1"/>
                <p:nvPr/>
              </p:nvSpPr>
              <p:spPr>
                <a:xfrm>
                  <a:off x="3602946" y="11680615"/>
                  <a:ext cx="1627186" cy="58958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3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30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sz="30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sz="3000" dirty="0"/>
                </a:p>
              </p:txBody>
            </p:sp>
          </mc:Choice>
          <mc:Fallback xmlns="">
            <p:sp>
              <p:nvSpPr>
                <p:cNvPr id="80" name="文本框 79">
                  <a:extLst>
                    <a:ext uri="{FF2B5EF4-FFF2-40B4-BE49-F238E27FC236}">
                      <a16:creationId xmlns:a16="http://schemas.microsoft.com/office/drawing/2014/main" id="{34457FC9-6370-4932-A498-CA5CBCA3062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02946" y="11680615"/>
                  <a:ext cx="1627186" cy="589585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1" name="弧形 80">
              <a:extLst>
                <a:ext uri="{FF2B5EF4-FFF2-40B4-BE49-F238E27FC236}">
                  <a16:creationId xmlns:a16="http://schemas.microsoft.com/office/drawing/2014/main" id="{0C2E1E6F-9F05-41A9-9431-7272652A32EE}"/>
                </a:ext>
              </a:extLst>
            </p:cNvPr>
            <p:cNvSpPr/>
            <p:nvPr/>
          </p:nvSpPr>
          <p:spPr>
            <a:xfrm rot="5400000" flipV="1">
              <a:off x="4285258" y="11242402"/>
              <a:ext cx="225108" cy="651319"/>
            </a:xfrm>
            <a:prstGeom prst="arc">
              <a:avLst>
                <a:gd name="adj1" fmla="val 5661660"/>
                <a:gd name="adj2" fmla="val 15949811"/>
              </a:avLst>
            </a:prstGeom>
            <a:ln w="381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3000"/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D61EA119-3EF3-42FE-AF62-777F5270F6B9}"/>
              </a:ext>
            </a:extLst>
          </p:cNvPr>
          <p:cNvGrpSpPr/>
          <p:nvPr/>
        </p:nvGrpSpPr>
        <p:grpSpPr>
          <a:xfrm>
            <a:off x="7658188" y="10903966"/>
            <a:ext cx="1627186" cy="779105"/>
            <a:chOff x="7642982" y="11455509"/>
            <a:chExt cx="1627186" cy="77910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文本框 81">
                  <a:extLst>
                    <a:ext uri="{FF2B5EF4-FFF2-40B4-BE49-F238E27FC236}">
                      <a16:creationId xmlns:a16="http://schemas.microsoft.com/office/drawing/2014/main" id="{52E52A0B-9CA7-44AA-9E45-3EF76536FB17}"/>
                    </a:ext>
                  </a:extLst>
                </p:cNvPr>
                <p:cNvSpPr txBox="1"/>
                <p:nvPr/>
              </p:nvSpPr>
              <p:spPr>
                <a:xfrm>
                  <a:off x="7642982" y="11680616"/>
                  <a:ext cx="1627186" cy="55399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3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30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sz="30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  <m: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  <m:t>(90</m:t>
                        </m:r>
                        <m:r>
                          <a:rPr lang="en-US" altLang="zh-CN" sz="3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°</m:t>
                        </m:r>
                        <m: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sz="3000" dirty="0"/>
                </a:p>
              </p:txBody>
            </p:sp>
          </mc:Choice>
          <mc:Fallback xmlns="">
            <p:sp>
              <p:nvSpPr>
                <p:cNvPr id="82" name="文本框 81">
                  <a:extLst>
                    <a:ext uri="{FF2B5EF4-FFF2-40B4-BE49-F238E27FC236}">
                      <a16:creationId xmlns:a16="http://schemas.microsoft.com/office/drawing/2014/main" id="{52E52A0B-9CA7-44AA-9E45-3EF76536FB1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42982" y="11680616"/>
                  <a:ext cx="1627186" cy="553998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3" name="弧形 82">
              <a:extLst>
                <a:ext uri="{FF2B5EF4-FFF2-40B4-BE49-F238E27FC236}">
                  <a16:creationId xmlns:a16="http://schemas.microsoft.com/office/drawing/2014/main" id="{5BFED842-0BF0-4F94-8936-7BED9BA51ACD}"/>
                </a:ext>
              </a:extLst>
            </p:cNvPr>
            <p:cNvSpPr/>
            <p:nvPr/>
          </p:nvSpPr>
          <p:spPr>
            <a:xfrm rot="5400000" flipV="1">
              <a:off x="8325294" y="11242403"/>
              <a:ext cx="225108" cy="651319"/>
            </a:xfrm>
            <a:prstGeom prst="arc">
              <a:avLst>
                <a:gd name="adj1" fmla="val 5661660"/>
                <a:gd name="adj2" fmla="val 15949811"/>
              </a:avLst>
            </a:prstGeom>
            <a:ln w="381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3000"/>
            </a:p>
          </p:txBody>
        </p:sp>
      </p:grpSp>
      <p:grpSp>
        <p:nvGrpSpPr>
          <p:cNvPr id="137" name="组合 136">
            <a:extLst>
              <a:ext uri="{FF2B5EF4-FFF2-40B4-BE49-F238E27FC236}">
                <a16:creationId xmlns:a16="http://schemas.microsoft.com/office/drawing/2014/main" id="{F403528D-C356-450F-B963-ED6A3B9B0979}"/>
              </a:ext>
            </a:extLst>
          </p:cNvPr>
          <p:cNvGrpSpPr/>
          <p:nvPr/>
        </p:nvGrpSpPr>
        <p:grpSpPr>
          <a:xfrm>
            <a:off x="5034865" y="10415347"/>
            <a:ext cx="3508205" cy="3839541"/>
            <a:chOff x="5180300" y="10415347"/>
            <a:chExt cx="3508205" cy="3839541"/>
          </a:xfrm>
        </p:grpSpPr>
        <p:grpSp>
          <p:nvGrpSpPr>
            <p:cNvPr id="50" name="组合 49">
              <a:extLst>
                <a:ext uri="{FF2B5EF4-FFF2-40B4-BE49-F238E27FC236}">
                  <a16:creationId xmlns:a16="http://schemas.microsoft.com/office/drawing/2014/main" id="{3B223032-979B-46BE-A966-9A8926EC69CF}"/>
                </a:ext>
              </a:extLst>
            </p:cNvPr>
            <p:cNvGrpSpPr/>
            <p:nvPr/>
          </p:nvGrpSpPr>
          <p:grpSpPr>
            <a:xfrm>
              <a:off x="5357703" y="10687155"/>
              <a:ext cx="3233358" cy="3240768"/>
              <a:chOff x="5009348" y="2162683"/>
              <a:chExt cx="2441113" cy="2446708"/>
            </a:xfrm>
          </p:grpSpPr>
          <p:cxnSp>
            <p:nvCxnSpPr>
              <p:cNvPr id="51" name="直接箭头连接符 50">
                <a:extLst>
                  <a:ext uri="{FF2B5EF4-FFF2-40B4-BE49-F238E27FC236}">
                    <a16:creationId xmlns:a16="http://schemas.microsoft.com/office/drawing/2014/main" id="{8019FC07-78EF-49B4-B844-C98B588F492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22043" y="2162683"/>
                <a:ext cx="0" cy="1630752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接箭头连接符 51">
                <a:extLst>
                  <a:ext uri="{FF2B5EF4-FFF2-40B4-BE49-F238E27FC236}">
                    <a16:creationId xmlns:a16="http://schemas.microsoft.com/office/drawing/2014/main" id="{51630285-8D8D-471C-8A3C-5B09AB9F689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19709" y="3792312"/>
                <a:ext cx="1630752" cy="1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接箭头连接符 52">
                <a:extLst>
                  <a:ext uri="{FF2B5EF4-FFF2-40B4-BE49-F238E27FC236}">
                    <a16:creationId xmlns:a16="http://schemas.microsoft.com/office/drawing/2014/main" id="{1858C227-AA15-496C-B4F6-883B3C3D66E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09348" y="3791051"/>
                <a:ext cx="811747" cy="818340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文本框 53">
                  <a:extLst>
                    <a:ext uri="{FF2B5EF4-FFF2-40B4-BE49-F238E27FC236}">
                      <a16:creationId xmlns:a16="http://schemas.microsoft.com/office/drawing/2014/main" id="{B5E6F655-84AC-4A92-BAA4-D93B91E60B59}"/>
                    </a:ext>
                  </a:extLst>
                </p:cNvPr>
                <p:cNvSpPr txBox="1"/>
                <p:nvPr/>
              </p:nvSpPr>
              <p:spPr>
                <a:xfrm>
                  <a:off x="8249900" y="12823515"/>
                  <a:ext cx="43860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54" name="文本框 53">
                  <a:extLst>
                    <a:ext uri="{FF2B5EF4-FFF2-40B4-BE49-F238E27FC236}">
                      <a16:creationId xmlns:a16="http://schemas.microsoft.com/office/drawing/2014/main" id="{B5E6F655-84AC-4A92-BAA4-D93B91E60B5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49900" y="12823515"/>
                  <a:ext cx="438605" cy="646331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文本框 54">
                  <a:extLst>
                    <a:ext uri="{FF2B5EF4-FFF2-40B4-BE49-F238E27FC236}">
                      <a16:creationId xmlns:a16="http://schemas.microsoft.com/office/drawing/2014/main" id="{7E058C7F-305A-4628-8322-195B19F79912}"/>
                    </a:ext>
                  </a:extLst>
                </p:cNvPr>
                <p:cNvSpPr txBox="1"/>
                <p:nvPr/>
              </p:nvSpPr>
              <p:spPr>
                <a:xfrm>
                  <a:off x="5180300" y="13608557"/>
                  <a:ext cx="1082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55" name="文本框 54">
                  <a:extLst>
                    <a:ext uri="{FF2B5EF4-FFF2-40B4-BE49-F238E27FC236}">
                      <a16:creationId xmlns:a16="http://schemas.microsoft.com/office/drawing/2014/main" id="{7E058C7F-305A-4628-8322-195B19F799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80300" y="13608557"/>
                  <a:ext cx="1082675" cy="646331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文本框 55">
                  <a:extLst>
                    <a:ext uri="{FF2B5EF4-FFF2-40B4-BE49-F238E27FC236}">
                      <a16:creationId xmlns:a16="http://schemas.microsoft.com/office/drawing/2014/main" id="{25BBD11D-B309-437E-94FE-739C80CD43EE}"/>
                    </a:ext>
                  </a:extLst>
                </p:cNvPr>
                <p:cNvSpPr txBox="1"/>
                <p:nvPr/>
              </p:nvSpPr>
              <p:spPr>
                <a:xfrm>
                  <a:off x="5635938" y="10415347"/>
                  <a:ext cx="1082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56" name="文本框 55">
                  <a:extLst>
                    <a:ext uri="{FF2B5EF4-FFF2-40B4-BE49-F238E27FC236}">
                      <a16:creationId xmlns:a16="http://schemas.microsoft.com/office/drawing/2014/main" id="{25BBD11D-B309-437E-94FE-739C80CD43E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35938" y="10415347"/>
                  <a:ext cx="1082675" cy="646331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57" name="组合 56">
              <a:extLst>
                <a:ext uri="{FF2B5EF4-FFF2-40B4-BE49-F238E27FC236}">
                  <a16:creationId xmlns:a16="http://schemas.microsoft.com/office/drawing/2014/main" id="{DB76BD44-9714-492E-93D6-59976281648C}"/>
                </a:ext>
              </a:extLst>
            </p:cNvPr>
            <p:cNvGrpSpPr/>
            <p:nvPr/>
          </p:nvGrpSpPr>
          <p:grpSpPr>
            <a:xfrm rot="20803102">
              <a:off x="5958909" y="11949558"/>
              <a:ext cx="1866131" cy="1643638"/>
              <a:chOff x="5933790" y="6837049"/>
              <a:chExt cx="1866131" cy="1643638"/>
            </a:xfrm>
          </p:grpSpPr>
          <p:cxnSp>
            <p:nvCxnSpPr>
              <p:cNvPr id="58" name="直接箭头连接符 57">
                <a:extLst>
                  <a:ext uri="{FF2B5EF4-FFF2-40B4-BE49-F238E27FC236}">
                    <a16:creationId xmlns:a16="http://schemas.microsoft.com/office/drawing/2014/main" id="{18AA7DAF-630D-4D96-9AC4-E0B8A314F72C}"/>
                  </a:ext>
                </a:extLst>
              </p:cNvPr>
              <p:cNvCxnSpPr>
                <a:cxnSpLocks/>
              </p:cNvCxnSpPr>
              <p:nvPr/>
            </p:nvCxnSpPr>
            <p:spPr>
              <a:xfrm rot="796898" flipH="1">
                <a:off x="6019283" y="7578818"/>
                <a:ext cx="290946" cy="901869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直接箭头连接符 58">
                <a:extLst>
                  <a:ext uri="{FF2B5EF4-FFF2-40B4-BE49-F238E27FC236}">
                    <a16:creationId xmlns:a16="http://schemas.microsoft.com/office/drawing/2014/main" id="{CF720158-0525-4F2C-8A30-E6CBE461B797}"/>
                  </a:ext>
                </a:extLst>
              </p:cNvPr>
              <p:cNvCxnSpPr>
                <a:cxnSpLocks/>
              </p:cNvCxnSpPr>
              <p:nvPr/>
            </p:nvCxnSpPr>
            <p:spPr>
              <a:xfrm rot="796898" flipH="1" flipV="1">
                <a:off x="5933790" y="6837049"/>
                <a:ext cx="565903" cy="737085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直接箭头连接符 59">
                <a:extLst>
                  <a:ext uri="{FF2B5EF4-FFF2-40B4-BE49-F238E27FC236}">
                    <a16:creationId xmlns:a16="http://schemas.microsoft.com/office/drawing/2014/main" id="{A87FDA57-FE82-41B0-9DD0-C4F31A39561C}"/>
                  </a:ext>
                </a:extLst>
              </p:cNvPr>
              <p:cNvCxnSpPr>
                <a:cxnSpLocks/>
              </p:cNvCxnSpPr>
              <p:nvPr/>
            </p:nvCxnSpPr>
            <p:spPr>
              <a:xfrm rot="796898">
                <a:off x="6359921" y="7784735"/>
                <a:ext cx="1440000" cy="0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文本框 60">
                  <a:extLst>
                    <a:ext uri="{FF2B5EF4-FFF2-40B4-BE49-F238E27FC236}">
                      <a16:creationId xmlns:a16="http://schemas.microsoft.com/office/drawing/2014/main" id="{A2752A49-54BE-4B97-A647-D7605EEDC0BC}"/>
                    </a:ext>
                  </a:extLst>
                </p:cNvPr>
                <p:cNvSpPr txBox="1"/>
                <p:nvPr/>
              </p:nvSpPr>
              <p:spPr>
                <a:xfrm>
                  <a:off x="6158674" y="13506967"/>
                  <a:ext cx="438232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CN" sz="36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61" name="文本框 60">
                  <a:extLst>
                    <a:ext uri="{FF2B5EF4-FFF2-40B4-BE49-F238E27FC236}">
                      <a16:creationId xmlns:a16="http://schemas.microsoft.com/office/drawing/2014/main" id="{A2752A49-54BE-4B97-A647-D7605EEDC0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58674" y="13506967"/>
                  <a:ext cx="438232" cy="646331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文本框 61">
                  <a:extLst>
                    <a:ext uri="{FF2B5EF4-FFF2-40B4-BE49-F238E27FC236}">
                      <a16:creationId xmlns:a16="http://schemas.microsoft.com/office/drawing/2014/main" id="{271D1DBA-5031-4FF7-8EC9-80B3E74420AD}"/>
                    </a:ext>
                  </a:extLst>
                </p:cNvPr>
                <p:cNvSpPr txBox="1"/>
                <p:nvPr/>
              </p:nvSpPr>
              <p:spPr>
                <a:xfrm>
                  <a:off x="5364841" y="11810782"/>
                  <a:ext cx="500677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62" name="文本框 61">
                  <a:extLst>
                    <a:ext uri="{FF2B5EF4-FFF2-40B4-BE49-F238E27FC236}">
                      <a16:creationId xmlns:a16="http://schemas.microsoft.com/office/drawing/2014/main" id="{271D1DBA-5031-4FF7-8EC9-80B3E74420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64841" y="11810782"/>
                  <a:ext cx="500677" cy="646331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文本框 62">
                  <a:extLst>
                    <a:ext uri="{FF2B5EF4-FFF2-40B4-BE49-F238E27FC236}">
                      <a16:creationId xmlns:a16="http://schemas.microsoft.com/office/drawing/2014/main" id="{5E8B239A-96CB-4BF7-9D35-ECAA2469ED3A}"/>
                    </a:ext>
                  </a:extLst>
                </p:cNvPr>
                <p:cNvSpPr txBox="1"/>
                <p:nvPr/>
              </p:nvSpPr>
              <p:spPr>
                <a:xfrm>
                  <a:off x="7408863" y="12807047"/>
                  <a:ext cx="515937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63" name="文本框 62">
                  <a:extLst>
                    <a:ext uri="{FF2B5EF4-FFF2-40B4-BE49-F238E27FC236}">
                      <a16:creationId xmlns:a16="http://schemas.microsoft.com/office/drawing/2014/main" id="{5E8B239A-96CB-4BF7-9D35-ECAA2469ED3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08863" y="12807047"/>
                  <a:ext cx="515937" cy="646331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9" name="弧形 78">
              <a:extLst>
                <a:ext uri="{FF2B5EF4-FFF2-40B4-BE49-F238E27FC236}">
                  <a16:creationId xmlns:a16="http://schemas.microsoft.com/office/drawing/2014/main" id="{580BAC5A-8E15-42ED-AEB7-1CBDEC50C9F2}"/>
                </a:ext>
              </a:extLst>
            </p:cNvPr>
            <p:cNvSpPr/>
            <p:nvPr/>
          </p:nvSpPr>
          <p:spPr>
            <a:xfrm>
              <a:off x="5852624" y="12254148"/>
              <a:ext cx="1188000" cy="1188000"/>
            </a:xfrm>
            <a:prstGeom prst="arc">
              <a:avLst>
                <a:gd name="adj1" fmla="val 256512"/>
                <a:gd name="adj2" fmla="val 6304429"/>
              </a:avLst>
            </a:prstGeom>
            <a:ln w="25400">
              <a:solidFill>
                <a:schemeClr val="accent4"/>
              </a:solidFill>
              <a:headEnd type="triangle" w="med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4" name="椭圆 83">
              <a:extLst>
                <a:ext uri="{FF2B5EF4-FFF2-40B4-BE49-F238E27FC236}">
                  <a16:creationId xmlns:a16="http://schemas.microsoft.com/office/drawing/2014/main" id="{807859EF-D31D-4403-AB62-25DB1A0A8F38}"/>
                </a:ext>
              </a:extLst>
            </p:cNvPr>
            <p:cNvSpPr/>
            <p:nvPr/>
          </p:nvSpPr>
          <p:spPr>
            <a:xfrm rot="2745721">
              <a:off x="6130159" y="12441475"/>
              <a:ext cx="612915" cy="831851"/>
            </a:xfrm>
            <a:prstGeom prst="ellipse">
              <a:avLst/>
            </a:prstGeom>
            <a:solidFill>
              <a:schemeClr val="accent4">
                <a:alpha val="30000"/>
              </a:schemeClr>
            </a:solidFill>
            <a:ln>
              <a:solidFill>
                <a:schemeClr val="accent4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45F0E330-38F3-4507-9BD2-FA256B01A905}"/>
              </a:ext>
            </a:extLst>
          </p:cNvPr>
          <p:cNvGrpSpPr/>
          <p:nvPr/>
        </p:nvGrpSpPr>
        <p:grpSpPr>
          <a:xfrm>
            <a:off x="12103729" y="10903966"/>
            <a:ext cx="1627186" cy="779105"/>
            <a:chOff x="11668882" y="11455509"/>
            <a:chExt cx="1627186" cy="77910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4" name="文本框 113">
                  <a:extLst>
                    <a:ext uri="{FF2B5EF4-FFF2-40B4-BE49-F238E27FC236}">
                      <a16:creationId xmlns:a16="http://schemas.microsoft.com/office/drawing/2014/main" id="{3182409D-30A0-4F03-9640-E07E9B84E940}"/>
                    </a:ext>
                  </a:extLst>
                </p:cNvPr>
                <p:cNvSpPr txBox="1"/>
                <p:nvPr/>
              </p:nvSpPr>
              <p:spPr>
                <a:xfrm>
                  <a:off x="11668882" y="11680616"/>
                  <a:ext cx="1627186" cy="55399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3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30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sz="30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sz="3000" dirty="0"/>
                </a:p>
              </p:txBody>
            </p:sp>
          </mc:Choice>
          <mc:Fallback xmlns="">
            <p:sp>
              <p:nvSpPr>
                <p:cNvPr id="114" name="文本框 113">
                  <a:extLst>
                    <a:ext uri="{FF2B5EF4-FFF2-40B4-BE49-F238E27FC236}">
                      <a16:creationId xmlns:a16="http://schemas.microsoft.com/office/drawing/2014/main" id="{3182409D-30A0-4F03-9640-E07E9B84E94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68882" y="11680616"/>
                  <a:ext cx="1627186" cy="553998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5" name="弧形 114">
              <a:extLst>
                <a:ext uri="{FF2B5EF4-FFF2-40B4-BE49-F238E27FC236}">
                  <a16:creationId xmlns:a16="http://schemas.microsoft.com/office/drawing/2014/main" id="{97007120-43B6-4055-8041-01E8968412A7}"/>
                </a:ext>
              </a:extLst>
            </p:cNvPr>
            <p:cNvSpPr/>
            <p:nvPr/>
          </p:nvSpPr>
          <p:spPr>
            <a:xfrm rot="5400000" flipV="1">
              <a:off x="12351194" y="11242403"/>
              <a:ext cx="225108" cy="651319"/>
            </a:xfrm>
            <a:prstGeom prst="arc">
              <a:avLst>
                <a:gd name="adj1" fmla="val 5661660"/>
                <a:gd name="adj2" fmla="val 15949811"/>
              </a:avLst>
            </a:prstGeom>
            <a:ln w="381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3000"/>
            </a:p>
          </p:txBody>
        </p:sp>
      </p:grpSp>
      <p:grpSp>
        <p:nvGrpSpPr>
          <p:cNvPr id="138" name="组合 137">
            <a:extLst>
              <a:ext uri="{FF2B5EF4-FFF2-40B4-BE49-F238E27FC236}">
                <a16:creationId xmlns:a16="http://schemas.microsoft.com/office/drawing/2014/main" id="{BB69382C-4924-43ED-A956-15B03ADA93D6}"/>
              </a:ext>
            </a:extLst>
          </p:cNvPr>
          <p:cNvGrpSpPr/>
          <p:nvPr/>
        </p:nvGrpSpPr>
        <p:grpSpPr>
          <a:xfrm>
            <a:off x="9161092" y="10415347"/>
            <a:ext cx="3508205" cy="3839541"/>
            <a:chOff x="9206200" y="10415347"/>
            <a:chExt cx="3508205" cy="3839541"/>
          </a:xfrm>
        </p:grpSpPr>
        <p:grpSp>
          <p:nvGrpSpPr>
            <p:cNvPr id="99" name="组合 98">
              <a:extLst>
                <a:ext uri="{FF2B5EF4-FFF2-40B4-BE49-F238E27FC236}">
                  <a16:creationId xmlns:a16="http://schemas.microsoft.com/office/drawing/2014/main" id="{1795F4E9-2598-4EE4-86A9-5B0C3CB3D2F8}"/>
                </a:ext>
              </a:extLst>
            </p:cNvPr>
            <p:cNvGrpSpPr/>
            <p:nvPr/>
          </p:nvGrpSpPr>
          <p:grpSpPr>
            <a:xfrm>
              <a:off x="9383603" y="10687155"/>
              <a:ext cx="3233358" cy="3240768"/>
              <a:chOff x="5009348" y="2162683"/>
              <a:chExt cx="2441113" cy="2446708"/>
            </a:xfrm>
          </p:grpSpPr>
          <p:cxnSp>
            <p:nvCxnSpPr>
              <p:cNvPr id="100" name="直接箭头连接符 99">
                <a:extLst>
                  <a:ext uri="{FF2B5EF4-FFF2-40B4-BE49-F238E27FC236}">
                    <a16:creationId xmlns:a16="http://schemas.microsoft.com/office/drawing/2014/main" id="{ED5BDA3D-C68B-44B1-A6F5-A032870763B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22043" y="2162683"/>
                <a:ext cx="0" cy="1630752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直接箭头连接符 100">
                <a:extLst>
                  <a:ext uri="{FF2B5EF4-FFF2-40B4-BE49-F238E27FC236}">
                    <a16:creationId xmlns:a16="http://schemas.microsoft.com/office/drawing/2014/main" id="{0EB5FC8C-1AAA-4C3D-91E5-365CB7CDBF9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19709" y="3792312"/>
                <a:ext cx="1630752" cy="1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直接箭头连接符 101">
                <a:extLst>
                  <a:ext uri="{FF2B5EF4-FFF2-40B4-BE49-F238E27FC236}">
                    <a16:creationId xmlns:a16="http://schemas.microsoft.com/office/drawing/2014/main" id="{95A103BA-8446-4401-BF11-1151196C283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09348" y="3791051"/>
                <a:ext cx="811747" cy="818340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3" name="文本框 102">
                  <a:extLst>
                    <a:ext uri="{FF2B5EF4-FFF2-40B4-BE49-F238E27FC236}">
                      <a16:creationId xmlns:a16="http://schemas.microsoft.com/office/drawing/2014/main" id="{D8877EC5-5EE8-40D9-A22D-A5194BE34036}"/>
                    </a:ext>
                  </a:extLst>
                </p:cNvPr>
                <p:cNvSpPr txBox="1"/>
                <p:nvPr/>
              </p:nvSpPr>
              <p:spPr>
                <a:xfrm>
                  <a:off x="12275800" y="12823515"/>
                  <a:ext cx="43860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103" name="文本框 102">
                  <a:extLst>
                    <a:ext uri="{FF2B5EF4-FFF2-40B4-BE49-F238E27FC236}">
                      <a16:creationId xmlns:a16="http://schemas.microsoft.com/office/drawing/2014/main" id="{D8877EC5-5EE8-40D9-A22D-A5194BE3403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275800" y="12823515"/>
                  <a:ext cx="438605" cy="646331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4" name="文本框 103">
                  <a:extLst>
                    <a:ext uri="{FF2B5EF4-FFF2-40B4-BE49-F238E27FC236}">
                      <a16:creationId xmlns:a16="http://schemas.microsoft.com/office/drawing/2014/main" id="{6FD675AD-0F58-4832-BBB3-1D466CAE76EA}"/>
                    </a:ext>
                  </a:extLst>
                </p:cNvPr>
                <p:cNvSpPr txBox="1"/>
                <p:nvPr/>
              </p:nvSpPr>
              <p:spPr>
                <a:xfrm>
                  <a:off x="9206200" y="13608557"/>
                  <a:ext cx="1082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104" name="文本框 103">
                  <a:extLst>
                    <a:ext uri="{FF2B5EF4-FFF2-40B4-BE49-F238E27FC236}">
                      <a16:creationId xmlns:a16="http://schemas.microsoft.com/office/drawing/2014/main" id="{6FD675AD-0F58-4832-BBB3-1D466CAE76E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06200" y="13608557"/>
                  <a:ext cx="1082675" cy="646331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5" name="文本框 104">
                  <a:extLst>
                    <a:ext uri="{FF2B5EF4-FFF2-40B4-BE49-F238E27FC236}">
                      <a16:creationId xmlns:a16="http://schemas.microsoft.com/office/drawing/2014/main" id="{F9468296-D4BA-4EC7-917C-1E77152420EE}"/>
                    </a:ext>
                  </a:extLst>
                </p:cNvPr>
                <p:cNvSpPr txBox="1"/>
                <p:nvPr/>
              </p:nvSpPr>
              <p:spPr>
                <a:xfrm>
                  <a:off x="9661838" y="10415347"/>
                  <a:ext cx="1082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105" name="文本框 104">
                  <a:extLst>
                    <a:ext uri="{FF2B5EF4-FFF2-40B4-BE49-F238E27FC236}">
                      <a16:creationId xmlns:a16="http://schemas.microsoft.com/office/drawing/2014/main" id="{F9468296-D4BA-4EC7-917C-1E77152420E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61838" y="10415347"/>
                  <a:ext cx="1082675" cy="646331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06" name="组合 105">
              <a:extLst>
                <a:ext uri="{FF2B5EF4-FFF2-40B4-BE49-F238E27FC236}">
                  <a16:creationId xmlns:a16="http://schemas.microsoft.com/office/drawing/2014/main" id="{0206CF53-9981-4940-AC10-E07D2C1B259B}"/>
                </a:ext>
              </a:extLst>
            </p:cNvPr>
            <p:cNvGrpSpPr/>
            <p:nvPr/>
          </p:nvGrpSpPr>
          <p:grpSpPr>
            <a:xfrm rot="20803102">
              <a:off x="9882120" y="11763501"/>
              <a:ext cx="1866131" cy="1145699"/>
              <a:chOff x="5933790" y="6639036"/>
              <a:chExt cx="1866131" cy="1145699"/>
            </a:xfrm>
          </p:grpSpPr>
          <p:cxnSp>
            <p:nvCxnSpPr>
              <p:cNvPr id="107" name="直接箭头连接符 106">
                <a:extLst>
                  <a:ext uri="{FF2B5EF4-FFF2-40B4-BE49-F238E27FC236}">
                    <a16:creationId xmlns:a16="http://schemas.microsoft.com/office/drawing/2014/main" id="{EEB6D263-D2E8-40AE-9777-EC60D1C2F62F}"/>
                  </a:ext>
                </a:extLst>
              </p:cNvPr>
              <p:cNvCxnSpPr>
                <a:cxnSpLocks/>
              </p:cNvCxnSpPr>
              <p:nvPr/>
            </p:nvCxnSpPr>
            <p:spPr>
              <a:xfrm rot="796898" flipV="1">
                <a:off x="6524645" y="6639036"/>
                <a:ext cx="393266" cy="1044406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直接箭头连接符 107">
                <a:extLst>
                  <a:ext uri="{FF2B5EF4-FFF2-40B4-BE49-F238E27FC236}">
                    <a16:creationId xmlns:a16="http://schemas.microsoft.com/office/drawing/2014/main" id="{4B9DE08F-2952-448A-B0CA-ED8D74CF60F0}"/>
                  </a:ext>
                </a:extLst>
              </p:cNvPr>
              <p:cNvCxnSpPr>
                <a:cxnSpLocks/>
              </p:cNvCxnSpPr>
              <p:nvPr/>
            </p:nvCxnSpPr>
            <p:spPr>
              <a:xfrm rot="796898" flipH="1" flipV="1">
                <a:off x="5933790" y="6837049"/>
                <a:ext cx="565903" cy="737085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直接箭头连接符 108">
                <a:extLst>
                  <a:ext uri="{FF2B5EF4-FFF2-40B4-BE49-F238E27FC236}">
                    <a16:creationId xmlns:a16="http://schemas.microsoft.com/office/drawing/2014/main" id="{9E8CAF44-3B74-4C07-95EA-EAAE7F4AE2C0}"/>
                  </a:ext>
                </a:extLst>
              </p:cNvPr>
              <p:cNvCxnSpPr>
                <a:cxnSpLocks/>
              </p:cNvCxnSpPr>
              <p:nvPr/>
            </p:nvCxnSpPr>
            <p:spPr>
              <a:xfrm rot="796898">
                <a:off x="6359921" y="7784735"/>
                <a:ext cx="1440000" cy="0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0" name="文本框 109">
                  <a:extLst>
                    <a:ext uri="{FF2B5EF4-FFF2-40B4-BE49-F238E27FC236}">
                      <a16:creationId xmlns:a16="http://schemas.microsoft.com/office/drawing/2014/main" id="{4894C439-6ED9-4683-AE32-AC81B2AFD44B}"/>
                    </a:ext>
                  </a:extLst>
                </p:cNvPr>
                <p:cNvSpPr txBox="1"/>
                <p:nvPr/>
              </p:nvSpPr>
              <p:spPr>
                <a:xfrm>
                  <a:off x="11434617" y="12859267"/>
                  <a:ext cx="438232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CN" sz="36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110" name="文本框 109">
                  <a:extLst>
                    <a:ext uri="{FF2B5EF4-FFF2-40B4-BE49-F238E27FC236}">
                      <a16:creationId xmlns:a16="http://schemas.microsoft.com/office/drawing/2014/main" id="{4894C439-6ED9-4683-AE32-AC81B2AFD44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34617" y="12859267"/>
                  <a:ext cx="438232" cy="646331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1" name="文本框 110">
                  <a:extLst>
                    <a:ext uri="{FF2B5EF4-FFF2-40B4-BE49-F238E27FC236}">
                      <a16:creationId xmlns:a16="http://schemas.microsoft.com/office/drawing/2014/main" id="{3AA9D112-C0AF-4FD7-A3A7-E890E36DC391}"/>
                    </a:ext>
                  </a:extLst>
                </p:cNvPr>
                <p:cNvSpPr txBox="1"/>
                <p:nvPr/>
              </p:nvSpPr>
              <p:spPr>
                <a:xfrm>
                  <a:off x="9433411" y="11810782"/>
                  <a:ext cx="500677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111" name="文本框 110">
                  <a:extLst>
                    <a:ext uri="{FF2B5EF4-FFF2-40B4-BE49-F238E27FC236}">
                      <a16:creationId xmlns:a16="http://schemas.microsoft.com/office/drawing/2014/main" id="{3AA9D112-C0AF-4FD7-A3A7-E890E36DC39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33411" y="11810782"/>
                  <a:ext cx="500677" cy="646331"/>
                </a:xfrm>
                <a:prstGeom prst="rect">
                  <a:avLst/>
                </a:prstGeom>
                <a:blipFill>
                  <a:blip r:embed="rId2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2" name="文本框 111">
                  <a:extLst>
                    <a:ext uri="{FF2B5EF4-FFF2-40B4-BE49-F238E27FC236}">
                      <a16:creationId xmlns:a16="http://schemas.microsoft.com/office/drawing/2014/main" id="{FD920C45-196D-4DE9-9873-0B6A742FCC6F}"/>
                    </a:ext>
                  </a:extLst>
                </p:cNvPr>
                <p:cNvSpPr txBox="1"/>
                <p:nvPr/>
              </p:nvSpPr>
              <p:spPr>
                <a:xfrm>
                  <a:off x="10467329" y="11113794"/>
                  <a:ext cx="1082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112" name="文本框 111">
                  <a:extLst>
                    <a:ext uri="{FF2B5EF4-FFF2-40B4-BE49-F238E27FC236}">
                      <a16:creationId xmlns:a16="http://schemas.microsoft.com/office/drawing/2014/main" id="{FD920C45-196D-4DE9-9873-0B6A742FCC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67329" y="11113794"/>
                  <a:ext cx="1082675" cy="646331"/>
                </a:xfrm>
                <a:prstGeom prst="rect">
                  <a:avLst/>
                </a:prstGeom>
                <a:blipFill>
                  <a:blip r:embed="rId2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7" name="椭圆 116">
              <a:extLst>
                <a:ext uri="{FF2B5EF4-FFF2-40B4-BE49-F238E27FC236}">
                  <a16:creationId xmlns:a16="http://schemas.microsoft.com/office/drawing/2014/main" id="{9D5476BF-A431-42EF-9640-9CBE788D7A0A}"/>
                </a:ext>
              </a:extLst>
            </p:cNvPr>
            <p:cNvSpPr/>
            <p:nvPr/>
          </p:nvSpPr>
          <p:spPr>
            <a:xfrm>
              <a:off x="10274039" y="12426148"/>
              <a:ext cx="368299" cy="831851"/>
            </a:xfrm>
            <a:prstGeom prst="ellipse">
              <a:avLst/>
            </a:prstGeom>
            <a:solidFill>
              <a:schemeClr val="accent4">
                <a:alpha val="30000"/>
              </a:schemeClr>
            </a:solidFill>
            <a:ln>
              <a:solidFill>
                <a:schemeClr val="accent4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18" name="弧形 117">
              <a:extLst>
                <a:ext uri="{FF2B5EF4-FFF2-40B4-BE49-F238E27FC236}">
                  <a16:creationId xmlns:a16="http://schemas.microsoft.com/office/drawing/2014/main" id="{A716AD0A-FBE9-46A7-967A-EE72C26B048A}"/>
                </a:ext>
              </a:extLst>
            </p:cNvPr>
            <p:cNvSpPr/>
            <p:nvPr/>
          </p:nvSpPr>
          <p:spPr>
            <a:xfrm>
              <a:off x="10107577" y="12253904"/>
              <a:ext cx="720000" cy="1188000"/>
            </a:xfrm>
            <a:prstGeom prst="arc">
              <a:avLst>
                <a:gd name="adj1" fmla="val 9032304"/>
                <a:gd name="adj2" fmla="val 15844143"/>
              </a:avLst>
            </a:prstGeom>
            <a:ln w="25400">
              <a:solidFill>
                <a:schemeClr val="accent4"/>
              </a:solidFill>
              <a:headEnd type="triangle" w="med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39" name="组合 138">
            <a:extLst>
              <a:ext uri="{FF2B5EF4-FFF2-40B4-BE49-F238E27FC236}">
                <a16:creationId xmlns:a16="http://schemas.microsoft.com/office/drawing/2014/main" id="{D2F9F6A1-954A-4A0F-9DFB-40C66D856A3A}"/>
              </a:ext>
            </a:extLst>
          </p:cNvPr>
          <p:cNvGrpSpPr/>
          <p:nvPr/>
        </p:nvGrpSpPr>
        <p:grpSpPr>
          <a:xfrm>
            <a:off x="13287318" y="10415347"/>
            <a:ext cx="3508205" cy="3839541"/>
            <a:chOff x="13214747" y="10415347"/>
            <a:chExt cx="3508205" cy="3839541"/>
          </a:xfrm>
        </p:grpSpPr>
        <p:grpSp>
          <p:nvGrpSpPr>
            <p:cNvPr id="119" name="组合 118">
              <a:extLst>
                <a:ext uri="{FF2B5EF4-FFF2-40B4-BE49-F238E27FC236}">
                  <a16:creationId xmlns:a16="http://schemas.microsoft.com/office/drawing/2014/main" id="{FB09D952-BD30-4587-87A5-EB6FCED410E1}"/>
                </a:ext>
              </a:extLst>
            </p:cNvPr>
            <p:cNvGrpSpPr/>
            <p:nvPr/>
          </p:nvGrpSpPr>
          <p:grpSpPr>
            <a:xfrm>
              <a:off x="13392150" y="10687155"/>
              <a:ext cx="3233358" cy="3240768"/>
              <a:chOff x="5009348" y="2162683"/>
              <a:chExt cx="2441113" cy="2446708"/>
            </a:xfrm>
          </p:grpSpPr>
          <p:cxnSp>
            <p:nvCxnSpPr>
              <p:cNvPr id="120" name="直接箭头连接符 119">
                <a:extLst>
                  <a:ext uri="{FF2B5EF4-FFF2-40B4-BE49-F238E27FC236}">
                    <a16:creationId xmlns:a16="http://schemas.microsoft.com/office/drawing/2014/main" id="{8697039B-3B87-409B-BE88-F32354E27CD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22043" y="2162683"/>
                <a:ext cx="0" cy="1630752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直接箭头连接符 120">
                <a:extLst>
                  <a:ext uri="{FF2B5EF4-FFF2-40B4-BE49-F238E27FC236}">
                    <a16:creationId xmlns:a16="http://schemas.microsoft.com/office/drawing/2014/main" id="{1EEDF800-B431-45E2-8E64-F355823DD46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19709" y="3792312"/>
                <a:ext cx="1630752" cy="1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直接箭头连接符 121">
                <a:extLst>
                  <a:ext uri="{FF2B5EF4-FFF2-40B4-BE49-F238E27FC236}">
                    <a16:creationId xmlns:a16="http://schemas.microsoft.com/office/drawing/2014/main" id="{CC7839AB-4055-41E0-A9B9-943845E9381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09348" y="3791051"/>
                <a:ext cx="811747" cy="818340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3" name="文本框 122">
                  <a:extLst>
                    <a:ext uri="{FF2B5EF4-FFF2-40B4-BE49-F238E27FC236}">
                      <a16:creationId xmlns:a16="http://schemas.microsoft.com/office/drawing/2014/main" id="{2F886CF8-9B61-4EC1-AA3E-22B0D5121418}"/>
                    </a:ext>
                  </a:extLst>
                </p:cNvPr>
                <p:cNvSpPr txBox="1"/>
                <p:nvPr/>
              </p:nvSpPr>
              <p:spPr>
                <a:xfrm>
                  <a:off x="16284347" y="12823515"/>
                  <a:ext cx="43860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123" name="文本框 122">
                  <a:extLst>
                    <a:ext uri="{FF2B5EF4-FFF2-40B4-BE49-F238E27FC236}">
                      <a16:creationId xmlns:a16="http://schemas.microsoft.com/office/drawing/2014/main" id="{2F886CF8-9B61-4EC1-AA3E-22B0D512141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284347" y="12823515"/>
                  <a:ext cx="438605" cy="646331"/>
                </a:xfrm>
                <a:prstGeom prst="rect">
                  <a:avLst/>
                </a:prstGeom>
                <a:blipFill>
                  <a:blip r:embed="rId2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4" name="文本框 123">
                  <a:extLst>
                    <a:ext uri="{FF2B5EF4-FFF2-40B4-BE49-F238E27FC236}">
                      <a16:creationId xmlns:a16="http://schemas.microsoft.com/office/drawing/2014/main" id="{0BF48D84-8C7D-42DA-A314-64159300ACC7}"/>
                    </a:ext>
                  </a:extLst>
                </p:cNvPr>
                <p:cNvSpPr txBox="1"/>
                <p:nvPr/>
              </p:nvSpPr>
              <p:spPr>
                <a:xfrm>
                  <a:off x="13214747" y="13608557"/>
                  <a:ext cx="1082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124" name="文本框 123">
                  <a:extLst>
                    <a:ext uri="{FF2B5EF4-FFF2-40B4-BE49-F238E27FC236}">
                      <a16:creationId xmlns:a16="http://schemas.microsoft.com/office/drawing/2014/main" id="{0BF48D84-8C7D-42DA-A314-64159300ACC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214747" y="13608557"/>
                  <a:ext cx="1082675" cy="646331"/>
                </a:xfrm>
                <a:prstGeom prst="rect">
                  <a:avLst/>
                </a:prstGeom>
                <a:blipFill>
                  <a:blip r:embed="rId2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5" name="文本框 124">
                  <a:extLst>
                    <a:ext uri="{FF2B5EF4-FFF2-40B4-BE49-F238E27FC236}">
                      <a16:creationId xmlns:a16="http://schemas.microsoft.com/office/drawing/2014/main" id="{4A301E03-941D-493C-A4C7-A11DEE290258}"/>
                    </a:ext>
                  </a:extLst>
                </p:cNvPr>
                <p:cNvSpPr txBox="1"/>
                <p:nvPr/>
              </p:nvSpPr>
              <p:spPr>
                <a:xfrm>
                  <a:off x="13670385" y="10415347"/>
                  <a:ext cx="1082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125" name="文本框 124">
                  <a:extLst>
                    <a:ext uri="{FF2B5EF4-FFF2-40B4-BE49-F238E27FC236}">
                      <a16:creationId xmlns:a16="http://schemas.microsoft.com/office/drawing/2014/main" id="{4A301E03-941D-493C-A4C7-A11DEE29025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670385" y="10415347"/>
                  <a:ext cx="1082675" cy="646331"/>
                </a:xfrm>
                <a:prstGeom prst="rect">
                  <a:avLst/>
                </a:prstGeom>
                <a:blipFill>
                  <a:blip r:embed="rId2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26" name="组合 125">
              <a:extLst>
                <a:ext uri="{FF2B5EF4-FFF2-40B4-BE49-F238E27FC236}">
                  <a16:creationId xmlns:a16="http://schemas.microsoft.com/office/drawing/2014/main" id="{EDBE200A-695C-4DA2-A1E3-82D5B185F971}"/>
                </a:ext>
              </a:extLst>
            </p:cNvPr>
            <p:cNvGrpSpPr/>
            <p:nvPr/>
          </p:nvGrpSpPr>
          <p:grpSpPr>
            <a:xfrm rot="20803102">
              <a:off x="13878702" y="11709436"/>
              <a:ext cx="1943944" cy="1820798"/>
              <a:chOff x="5855977" y="6583578"/>
              <a:chExt cx="1943944" cy="1820798"/>
            </a:xfrm>
          </p:grpSpPr>
          <p:cxnSp>
            <p:nvCxnSpPr>
              <p:cNvPr id="127" name="直接箭头连接符 126">
                <a:extLst>
                  <a:ext uri="{FF2B5EF4-FFF2-40B4-BE49-F238E27FC236}">
                    <a16:creationId xmlns:a16="http://schemas.microsoft.com/office/drawing/2014/main" id="{EE70CDDA-639B-4F03-8F3C-DBC106288C67}"/>
                  </a:ext>
                </a:extLst>
              </p:cNvPr>
              <p:cNvCxnSpPr>
                <a:cxnSpLocks/>
              </p:cNvCxnSpPr>
              <p:nvPr/>
            </p:nvCxnSpPr>
            <p:spPr>
              <a:xfrm rot="796898" flipH="1" flipV="1">
                <a:off x="6373396" y="6583578"/>
                <a:ext cx="157705" cy="1036468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直接箭头连接符 127">
                <a:extLst>
                  <a:ext uri="{FF2B5EF4-FFF2-40B4-BE49-F238E27FC236}">
                    <a16:creationId xmlns:a16="http://schemas.microsoft.com/office/drawing/2014/main" id="{D732ECDC-BE30-48E9-B649-F2DF93D0BA1D}"/>
                  </a:ext>
                </a:extLst>
              </p:cNvPr>
              <p:cNvCxnSpPr>
                <a:cxnSpLocks/>
              </p:cNvCxnSpPr>
              <p:nvPr/>
            </p:nvCxnSpPr>
            <p:spPr>
              <a:xfrm rot="796898" flipH="1">
                <a:off x="5855977" y="7565075"/>
                <a:ext cx="461239" cy="839301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直接箭头连接符 128">
                <a:extLst>
                  <a:ext uri="{FF2B5EF4-FFF2-40B4-BE49-F238E27FC236}">
                    <a16:creationId xmlns:a16="http://schemas.microsoft.com/office/drawing/2014/main" id="{E53971CF-3D71-41C5-92C6-653ACC9E7FB0}"/>
                  </a:ext>
                </a:extLst>
              </p:cNvPr>
              <p:cNvCxnSpPr>
                <a:cxnSpLocks/>
              </p:cNvCxnSpPr>
              <p:nvPr/>
            </p:nvCxnSpPr>
            <p:spPr>
              <a:xfrm rot="796898">
                <a:off x="6359921" y="7784735"/>
                <a:ext cx="1440000" cy="0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0" name="文本框 129">
                  <a:extLst>
                    <a:ext uri="{FF2B5EF4-FFF2-40B4-BE49-F238E27FC236}">
                      <a16:creationId xmlns:a16="http://schemas.microsoft.com/office/drawing/2014/main" id="{FF551FB6-3188-4B6E-9340-F3A08A7410F1}"/>
                    </a:ext>
                  </a:extLst>
                </p:cNvPr>
                <p:cNvSpPr txBox="1"/>
                <p:nvPr/>
              </p:nvSpPr>
              <p:spPr>
                <a:xfrm>
                  <a:off x="15443164" y="12859267"/>
                  <a:ext cx="438232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CN" sz="36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130" name="文本框 129">
                  <a:extLst>
                    <a:ext uri="{FF2B5EF4-FFF2-40B4-BE49-F238E27FC236}">
                      <a16:creationId xmlns:a16="http://schemas.microsoft.com/office/drawing/2014/main" id="{FF551FB6-3188-4B6E-9340-F3A08A7410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443164" y="12859267"/>
                  <a:ext cx="438232" cy="646331"/>
                </a:xfrm>
                <a:prstGeom prst="rect">
                  <a:avLst/>
                </a:prstGeom>
                <a:blipFill>
                  <a:blip r:embed="rId3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1" name="文本框 130">
                  <a:extLst>
                    <a:ext uri="{FF2B5EF4-FFF2-40B4-BE49-F238E27FC236}">
                      <a16:creationId xmlns:a16="http://schemas.microsoft.com/office/drawing/2014/main" id="{F9A4FB4D-8086-40F0-882F-2E56ED82AA64}"/>
                    </a:ext>
                  </a:extLst>
                </p:cNvPr>
                <p:cNvSpPr txBox="1"/>
                <p:nvPr/>
              </p:nvSpPr>
              <p:spPr>
                <a:xfrm>
                  <a:off x="14034288" y="13455875"/>
                  <a:ext cx="500677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131" name="文本框 130">
                  <a:extLst>
                    <a:ext uri="{FF2B5EF4-FFF2-40B4-BE49-F238E27FC236}">
                      <a16:creationId xmlns:a16="http://schemas.microsoft.com/office/drawing/2014/main" id="{F9A4FB4D-8086-40F0-882F-2E56ED82AA6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034288" y="13455875"/>
                  <a:ext cx="500677" cy="646331"/>
                </a:xfrm>
                <a:prstGeom prst="rect">
                  <a:avLst/>
                </a:prstGeom>
                <a:blipFill>
                  <a:blip r:embed="rId3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2" name="文本框 131">
                  <a:extLst>
                    <a:ext uri="{FF2B5EF4-FFF2-40B4-BE49-F238E27FC236}">
                      <a16:creationId xmlns:a16="http://schemas.microsoft.com/office/drawing/2014/main" id="{EA4F0CDA-FD69-4330-B120-D1633434ACD8}"/>
                    </a:ext>
                  </a:extLst>
                </p:cNvPr>
                <p:cNvSpPr txBox="1"/>
                <p:nvPr/>
              </p:nvSpPr>
              <p:spPr>
                <a:xfrm>
                  <a:off x="13548776" y="11266194"/>
                  <a:ext cx="1082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132" name="文本框 131">
                  <a:extLst>
                    <a:ext uri="{FF2B5EF4-FFF2-40B4-BE49-F238E27FC236}">
                      <a16:creationId xmlns:a16="http://schemas.microsoft.com/office/drawing/2014/main" id="{EA4F0CDA-FD69-4330-B120-D1633434AC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548776" y="11266194"/>
                  <a:ext cx="1082675" cy="646331"/>
                </a:xfrm>
                <a:prstGeom prst="rect">
                  <a:avLst/>
                </a:prstGeom>
                <a:blipFill>
                  <a:blip r:embed="rId3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0861106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A49F6954-3366-4F27-946E-D5030C7B71E9}"/>
              </a:ext>
            </a:extLst>
          </p:cNvPr>
          <p:cNvSpPr/>
          <p:nvPr/>
        </p:nvSpPr>
        <p:spPr>
          <a:xfrm>
            <a:off x="-1" y="5048250"/>
            <a:ext cx="18000663" cy="324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A40E51C-9F48-4496-A6C1-4E6B68C00CCE}"/>
              </a:ext>
            </a:extLst>
          </p:cNvPr>
          <p:cNvSpPr/>
          <p:nvPr/>
        </p:nvSpPr>
        <p:spPr>
          <a:xfrm>
            <a:off x="-1" y="1"/>
            <a:ext cx="18000663" cy="324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87D823E8-8158-496F-BCCC-D1BB8CF4C7BB}"/>
                  </a:ext>
                </a:extLst>
              </p:cNvPr>
              <p:cNvSpPr txBox="1"/>
              <p:nvPr/>
            </p:nvSpPr>
            <p:spPr>
              <a:xfrm>
                <a:off x="3101392" y="298229"/>
                <a:ext cx="11797879" cy="26435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45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45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zh-CN" sz="45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45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45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zh-CN" sz="45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45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45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zh-CN" sz="45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d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45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4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4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4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4500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87D823E8-8158-496F-BCCC-D1BB8CF4C7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1392" y="298229"/>
                <a:ext cx="11797879" cy="264354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4FA0EAD2-E5C1-4AE9-BAA4-240C1FCACB86}"/>
                  </a:ext>
                </a:extLst>
              </p:cNvPr>
              <p:cNvSpPr txBox="1"/>
              <p:nvPr/>
            </p:nvSpPr>
            <p:spPr>
              <a:xfrm>
                <a:off x="781050" y="5346478"/>
                <a:ext cx="6549572" cy="26435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45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4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4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4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45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4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45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45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45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45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45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4500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US" altLang="zh-CN" sz="45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4500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4FA0EAD2-E5C1-4AE9-BAA4-240C1FCACB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050" y="5346478"/>
                <a:ext cx="6549572" cy="264354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28D9015C-55FB-43B7-8745-4B21E81B5EFF}"/>
                  </a:ext>
                </a:extLst>
              </p:cNvPr>
              <p:cNvSpPr txBox="1"/>
              <p:nvPr/>
            </p:nvSpPr>
            <p:spPr>
              <a:xfrm>
                <a:off x="8505825" y="5346478"/>
                <a:ext cx="8870529" cy="26435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45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4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4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4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45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4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45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45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45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45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45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4500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4500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28D9015C-55FB-43B7-8745-4B21E81B5E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5825" y="5346478"/>
                <a:ext cx="8870529" cy="264354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矩形 12">
            <a:extLst>
              <a:ext uri="{FF2B5EF4-FFF2-40B4-BE49-F238E27FC236}">
                <a16:creationId xmlns:a16="http://schemas.microsoft.com/office/drawing/2014/main" id="{BB9DB6C7-9E60-485C-91E1-5B91A4BE441B}"/>
              </a:ext>
            </a:extLst>
          </p:cNvPr>
          <p:cNvSpPr/>
          <p:nvPr/>
        </p:nvSpPr>
        <p:spPr>
          <a:xfrm>
            <a:off x="-1" y="9503046"/>
            <a:ext cx="18000663" cy="324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CD9830C3-C1AC-44A1-8FF8-BF676CD8E739}"/>
                  </a:ext>
                </a:extLst>
              </p:cNvPr>
              <p:cNvSpPr txBox="1"/>
              <p:nvPr/>
            </p:nvSpPr>
            <p:spPr>
              <a:xfrm>
                <a:off x="3101392" y="9801274"/>
                <a:ext cx="11797879" cy="26435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p>
                          <m: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45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4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4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4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4500" dirty="0"/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CD9830C3-C1AC-44A1-8FF8-BF676CD8E7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1392" y="9801274"/>
                <a:ext cx="11797879" cy="264354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023001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矩形 92">
            <a:extLst>
              <a:ext uri="{FF2B5EF4-FFF2-40B4-BE49-F238E27FC236}">
                <a16:creationId xmlns:a16="http://schemas.microsoft.com/office/drawing/2014/main" id="{06BCFE43-756B-40C2-8C7B-9361F0E53CC3}"/>
              </a:ext>
            </a:extLst>
          </p:cNvPr>
          <p:cNvSpPr/>
          <p:nvPr/>
        </p:nvSpPr>
        <p:spPr>
          <a:xfrm>
            <a:off x="1800331" y="7725455"/>
            <a:ext cx="14400000" cy="47316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文本框 84">
                <a:extLst>
                  <a:ext uri="{FF2B5EF4-FFF2-40B4-BE49-F238E27FC236}">
                    <a16:creationId xmlns:a16="http://schemas.microsoft.com/office/drawing/2014/main" id="{DC267D32-83C9-4792-8599-161F889905DA}"/>
                  </a:ext>
                </a:extLst>
              </p:cNvPr>
              <p:cNvSpPr txBox="1"/>
              <p:nvPr/>
            </p:nvSpPr>
            <p:spPr>
              <a:xfrm>
                <a:off x="4866822" y="991742"/>
                <a:ext cx="4188279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sz="4000" b="0" i="0" smtClean="0">
                          <a:latin typeface="Cambria Math" panose="02040503050406030204" pitchFamily="18" charset="0"/>
                        </a:rPr>
                        <m:t>arcsin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⁡(</m:t>
                      </m:r>
                      <m:sSub>
                        <m:sSubPr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32</m:t>
                          </m:r>
                        </m:sub>
                      </m:sSub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4000" dirty="0"/>
              </a:p>
            </p:txBody>
          </p:sp>
        </mc:Choice>
        <mc:Fallback xmlns="">
          <p:sp>
            <p:nvSpPr>
              <p:cNvPr id="85" name="文本框 84">
                <a:extLst>
                  <a:ext uri="{FF2B5EF4-FFF2-40B4-BE49-F238E27FC236}">
                    <a16:creationId xmlns:a16="http://schemas.microsoft.com/office/drawing/2014/main" id="{DC267D32-83C9-4792-8599-161F889905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6822" y="991742"/>
                <a:ext cx="4188279" cy="70788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文本框 85">
                <a:extLst>
                  <a:ext uri="{FF2B5EF4-FFF2-40B4-BE49-F238E27FC236}">
                    <a16:creationId xmlns:a16="http://schemas.microsoft.com/office/drawing/2014/main" id="{6C108738-D10F-4265-AFAE-B243DE585371}"/>
                  </a:ext>
                </a:extLst>
              </p:cNvPr>
              <p:cNvSpPr txBox="1"/>
              <p:nvPr/>
            </p:nvSpPr>
            <p:spPr>
              <a:xfrm>
                <a:off x="5181834" y="1928682"/>
                <a:ext cx="7903701" cy="146540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𝑡𝑎𝑛</m:t>
                                </m:r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d>
                                  <m:dPr>
                                    <m:ctrlPr>
                                      <a:rPr lang="en-US" altLang="zh-CN" sz="4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40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altLang="zh-CN" sz="4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4000" b="0" i="1" smtClean="0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40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  <m:r>
                                          <a:rPr lang="en-US" altLang="zh-CN" sz="40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m:rPr>
                                        <m:brk m:alnAt="7"/>
                                      </m:rPr>
                                      <a:rPr lang="en-US" altLang="zh-CN" sz="40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altLang="zh-CN" sz="4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4000" b="0" i="1" smtClean="0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40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  <m:r>
                                          <a:rPr lang="en-US" altLang="zh-CN" sz="40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m:rPr>
                                    <m:brk m:alnAt="7"/>
                                  </m:rP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     </m:t>
                                </m:r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𝑐𝑜𝑠𝑝</m:t>
                                </m:r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≠0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𝑎𝑡𝑎𝑛</m:t>
                                </m:r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d>
                                  <m:dPr>
                                    <m:ctrlPr>
                                      <a:rPr lang="en-US" altLang="zh-CN" sz="4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sz="4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4000" b="0" i="1" smtClean="0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en-US" altLang="zh-CN" sz="4000" b="0" i="1" smtClean="0">
                                            <a:latin typeface="Cambria Math" panose="02040503050406030204" pitchFamily="18" charset="0"/>
                                          </a:rPr>
                                          <m:t>13</m:t>
                                        </m:r>
                                      </m:sub>
                                    </m:sSub>
                                    <m:r>
                                      <a:rPr lang="en-US" altLang="zh-CN" sz="40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altLang="zh-CN" sz="4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4000" b="0" i="1" smtClean="0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en-US" altLang="zh-CN" sz="4000" b="0" i="1" smtClean="0">
                                            <a:latin typeface="Cambria Math" panose="02040503050406030204" pitchFamily="18" charset="0"/>
                                          </a:rPr>
                                          <m:t>11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          </m:t>
                                </m:r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𝑐𝑜𝑠𝑝</m:t>
                                </m:r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4000" dirty="0"/>
              </a:p>
            </p:txBody>
          </p:sp>
        </mc:Choice>
        <mc:Fallback xmlns="">
          <p:sp>
            <p:nvSpPr>
              <p:cNvPr id="86" name="文本框 85">
                <a:extLst>
                  <a:ext uri="{FF2B5EF4-FFF2-40B4-BE49-F238E27FC236}">
                    <a16:creationId xmlns:a16="http://schemas.microsoft.com/office/drawing/2014/main" id="{6C108738-D10F-4265-AFAE-B243DE5853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1834" y="1928682"/>
                <a:ext cx="7903701" cy="146540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文本框 86">
                <a:extLst>
                  <a:ext uri="{FF2B5EF4-FFF2-40B4-BE49-F238E27FC236}">
                    <a16:creationId xmlns:a16="http://schemas.microsoft.com/office/drawing/2014/main" id="{7E520F01-E2FD-42AE-AAEF-26497909A259}"/>
                  </a:ext>
                </a:extLst>
              </p:cNvPr>
              <p:cNvSpPr txBox="1"/>
              <p:nvPr/>
            </p:nvSpPr>
            <p:spPr>
              <a:xfrm>
                <a:off x="5181834" y="3623136"/>
                <a:ext cx="7903701" cy="146540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𝑡𝑎𝑛</m:t>
                                </m:r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d>
                                  <m:dPr>
                                    <m:ctrlPr>
                                      <a:rPr lang="en-US" altLang="zh-CN" sz="4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40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altLang="zh-CN" sz="4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4000" b="0" i="1" smtClean="0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40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  <m:r>
                                          <a:rPr lang="en-US" altLang="zh-CN" sz="40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m:rPr>
                                        <m:brk m:alnAt="7"/>
                                      </m:rPr>
                                      <a:rPr lang="en-US" altLang="zh-CN" sz="40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altLang="zh-CN" sz="4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4000" b="0" i="1" smtClean="0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40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r>
                                          <a:rPr lang="en-US" altLang="zh-CN" sz="40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m:rPr>
                                    <m:brk m:alnAt="7"/>
                                  </m:rP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     </m:t>
                                </m:r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𝑐𝑜𝑠𝑝</m:t>
                                </m:r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≠0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0                                    </m:t>
                                </m:r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𝑐𝑜𝑠𝑝</m:t>
                                </m:r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4000" dirty="0"/>
              </a:p>
            </p:txBody>
          </p:sp>
        </mc:Choice>
        <mc:Fallback xmlns="">
          <p:sp>
            <p:nvSpPr>
              <p:cNvPr id="87" name="文本框 86">
                <a:extLst>
                  <a:ext uri="{FF2B5EF4-FFF2-40B4-BE49-F238E27FC236}">
                    <a16:creationId xmlns:a16="http://schemas.microsoft.com/office/drawing/2014/main" id="{7E520F01-E2FD-42AE-AAEF-26497909A2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1834" y="3623136"/>
                <a:ext cx="7903701" cy="146540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文本框 87">
                <a:extLst>
                  <a:ext uri="{FF2B5EF4-FFF2-40B4-BE49-F238E27FC236}">
                    <a16:creationId xmlns:a16="http://schemas.microsoft.com/office/drawing/2014/main" id="{34D5B79B-1381-4740-899A-0DE2DDB0856A}"/>
                  </a:ext>
                </a:extLst>
              </p:cNvPr>
              <p:cNvSpPr txBox="1"/>
              <p:nvPr/>
            </p:nvSpPr>
            <p:spPr>
              <a:xfrm>
                <a:off x="3701422" y="5369037"/>
                <a:ext cx="12178433" cy="15951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altLang="zh-CN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altLang="zh-CN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  <m:r>
                        <a:rPr lang="en-US" altLang="zh-CN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1−2</m:t>
                                </m:r>
                                <m:sSup>
                                  <m:sSupPr>
                                    <m:ctrlP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  <m:sSup>
                                  <m:sSupPr>
                                    <m:ctrlP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p>
                                    <m: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𝑥𝑦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𝑤𝑧</m:t>
                                </m:r>
                              </m:e>
                              <m:e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𝑥𝑧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+2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𝑤𝑦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𝑥𝑦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+2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𝑤𝑧</m:t>
                                </m:r>
                              </m:e>
                              <m:e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1−2</m:t>
                                </m:r>
                                <m:sSup>
                                  <m:sSupPr>
                                    <m:ctrlP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  <m:sSup>
                                  <m:sSupPr>
                                    <m:ctrlP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p>
                                    <m: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𝑦𝑧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𝑤𝑥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𝑥𝑦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𝑤𝑦</m:t>
                                </m:r>
                              </m:e>
                              <m:e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𝑦𝑧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+2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𝑤𝑥</m:t>
                                </m:r>
                              </m:e>
                              <m:e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1−2</m:t>
                                </m:r>
                                <m:sSup>
                                  <m:sSupPr>
                                    <m:ctrlP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  <m:sSup>
                                  <m:sSupPr>
                                    <m:ctrlP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88" name="文本框 87">
                <a:extLst>
                  <a:ext uri="{FF2B5EF4-FFF2-40B4-BE49-F238E27FC236}">
                    <a16:creationId xmlns:a16="http://schemas.microsoft.com/office/drawing/2014/main" id="{34D5B79B-1381-4740-899A-0DE2DDB085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1422" y="5369037"/>
                <a:ext cx="12178433" cy="159511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文本框 88">
                <a:extLst>
                  <a:ext uri="{FF2B5EF4-FFF2-40B4-BE49-F238E27FC236}">
                    <a16:creationId xmlns:a16="http://schemas.microsoft.com/office/drawing/2014/main" id="{B792D430-6505-4438-8CE4-DED0CF028887}"/>
                  </a:ext>
                </a:extLst>
              </p:cNvPr>
              <p:cNvSpPr txBox="1"/>
              <p:nvPr/>
            </p:nvSpPr>
            <p:spPr>
              <a:xfrm>
                <a:off x="2352222" y="7858521"/>
                <a:ext cx="6963228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sz="4000" b="0" i="0" smtClean="0">
                          <a:latin typeface="Cambria Math" panose="02040503050406030204" pitchFamily="18" charset="0"/>
                        </a:rPr>
                        <m:t>arcsin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altLang="zh-CN" sz="4000" i="1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zh-CN" sz="4000" i="1">
                          <a:latin typeface="Cambria Math" panose="02040503050406030204" pitchFamily="18" charset="0"/>
                        </a:rPr>
                        <m:t>𝑦𝑧</m:t>
                      </m:r>
                      <m:r>
                        <a:rPr lang="en-US" altLang="zh-CN" sz="4000" i="1"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en-US" altLang="zh-CN" sz="4000" i="1">
                          <a:latin typeface="Cambria Math" panose="02040503050406030204" pitchFamily="18" charset="0"/>
                        </a:rPr>
                        <m:t>𝑤𝑥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4000" dirty="0"/>
              </a:p>
            </p:txBody>
          </p:sp>
        </mc:Choice>
        <mc:Fallback xmlns="">
          <p:sp>
            <p:nvSpPr>
              <p:cNvPr id="89" name="文本框 88">
                <a:extLst>
                  <a:ext uri="{FF2B5EF4-FFF2-40B4-BE49-F238E27FC236}">
                    <a16:creationId xmlns:a16="http://schemas.microsoft.com/office/drawing/2014/main" id="{B792D430-6505-4438-8CE4-DED0CF0288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2222" y="7858521"/>
                <a:ext cx="6963228" cy="70788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文本框 89">
                <a:extLst>
                  <a:ext uri="{FF2B5EF4-FFF2-40B4-BE49-F238E27FC236}">
                    <a16:creationId xmlns:a16="http://schemas.microsoft.com/office/drawing/2014/main" id="{D4262EDA-A279-4181-B5E4-697D4C75137A}"/>
                  </a:ext>
                </a:extLst>
              </p:cNvPr>
              <p:cNvSpPr txBox="1"/>
              <p:nvPr/>
            </p:nvSpPr>
            <p:spPr>
              <a:xfrm>
                <a:off x="2724384" y="8795461"/>
                <a:ext cx="13087116" cy="169110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𝑡𝑎𝑛</m:t>
                                </m:r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d>
                                  <m:dPr>
                                    <m:ctrlPr>
                                      <a:rPr lang="en-US" altLang="zh-CN" sz="4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40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zh-CN" sz="4000" i="1" smtClean="0">
                                        <a:latin typeface="Cambria Math" panose="02040503050406030204" pitchFamily="18" charset="0"/>
                                      </a:rPr>
                                      <m:t>w</m:t>
                                    </m:r>
                                    <m:r>
                                      <a:rPr lang="en-US" altLang="zh-CN" sz="40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en-US" altLang="zh-CN" sz="4000" i="1">
                                        <a:latin typeface="Cambria Math" panose="02040503050406030204" pitchFamily="18" charset="0"/>
                                      </a:rPr>
                                      <m:t>−2</m:t>
                                    </m:r>
                                    <m:r>
                                      <a:rPr lang="en-US" altLang="zh-CN" sz="40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altLang="zh-CN" sz="40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en-US" altLang="zh-CN" sz="40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sz="4000" i="1">
                                        <a:latin typeface="Cambria Math" panose="02040503050406030204" pitchFamily="18" charset="0"/>
                                      </a:rPr>
                                      <m:t>1−2</m:t>
                                    </m:r>
                                    <m:sSup>
                                      <m:sSupPr>
                                        <m:ctrlPr>
                                          <a:rPr lang="en-US" altLang="zh-CN" sz="4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40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en-US" altLang="zh-CN" sz="40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US" altLang="zh-CN" sz="4000" i="1">
                                        <a:latin typeface="Cambria Math" panose="02040503050406030204" pitchFamily="18" charset="0"/>
                                      </a:rPr>
                                      <m:t>−2</m:t>
                                    </m:r>
                                    <m:sSup>
                                      <m:sSupPr>
                                        <m:ctrlPr>
                                          <a:rPr lang="en-US" altLang="zh-CN" sz="4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4000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p>
                                        <m:r>
                                          <a:rPr lang="en-US" altLang="zh-CN" sz="40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d>
                                <m:r>
                                  <m:rPr>
                                    <m:brk m:alnAt="7"/>
                                  </m:rP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        </m:t>
                                </m:r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𝑐𝑜𝑠𝑝</m:t>
                                </m:r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≠0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𝑎𝑡𝑎𝑛</m:t>
                                </m:r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d>
                                  <m:dPr>
                                    <m:ctrlPr>
                                      <a:rPr lang="en-US" altLang="zh-CN" sz="4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40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zh-CN" sz="4000" i="1">
                                        <a:latin typeface="Cambria Math" panose="02040503050406030204" pitchFamily="18" charset="0"/>
                                      </a:rPr>
                                      <m:t>𝑥𝑧</m:t>
                                    </m:r>
                                    <m:r>
                                      <a:rPr lang="en-US" altLang="zh-CN" sz="4000" i="1">
                                        <a:latin typeface="Cambria Math" panose="02040503050406030204" pitchFamily="18" charset="0"/>
                                      </a:rPr>
                                      <m:t>+2</m:t>
                                    </m:r>
                                    <m:r>
                                      <a:rPr lang="en-US" altLang="zh-CN" sz="4000" i="1">
                                        <a:latin typeface="Cambria Math" panose="02040503050406030204" pitchFamily="18" charset="0"/>
                                      </a:rPr>
                                      <m:t>𝑤𝑦</m:t>
                                    </m:r>
                                    <m:r>
                                      <a:rPr lang="en-US" altLang="zh-CN" sz="40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sz="4000" i="1">
                                        <a:latin typeface="Cambria Math" panose="02040503050406030204" pitchFamily="18" charset="0"/>
                                      </a:rPr>
                                      <m:t>1−2</m:t>
                                    </m:r>
                                    <m:sSup>
                                      <m:sSupPr>
                                        <m:ctrlPr>
                                          <a:rPr lang="en-US" altLang="zh-CN" sz="4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4000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p>
                                        <m:r>
                                          <a:rPr lang="en-US" altLang="zh-CN" sz="40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US" altLang="zh-CN" sz="4000" i="1">
                                        <a:latin typeface="Cambria Math" panose="02040503050406030204" pitchFamily="18" charset="0"/>
                                      </a:rPr>
                                      <m:t>−2</m:t>
                                    </m:r>
                                    <m:sSup>
                                      <m:sSupPr>
                                        <m:ctrlPr>
                                          <a:rPr lang="en-US" altLang="zh-CN" sz="4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4000" i="1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p>
                                        <m:r>
                                          <a:rPr lang="en-US" altLang="zh-CN" sz="40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d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          </m:t>
                                </m:r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𝑐𝑜𝑠𝑝</m:t>
                                </m:r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4000" dirty="0"/>
              </a:p>
            </p:txBody>
          </p:sp>
        </mc:Choice>
        <mc:Fallback xmlns="">
          <p:sp>
            <p:nvSpPr>
              <p:cNvPr id="90" name="文本框 89">
                <a:extLst>
                  <a:ext uri="{FF2B5EF4-FFF2-40B4-BE49-F238E27FC236}">
                    <a16:creationId xmlns:a16="http://schemas.microsoft.com/office/drawing/2014/main" id="{D4262EDA-A279-4181-B5E4-697D4C7513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4384" y="8795461"/>
                <a:ext cx="13087116" cy="169110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文本框 90">
                <a:extLst>
                  <a:ext uri="{FF2B5EF4-FFF2-40B4-BE49-F238E27FC236}">
                    <a16:creationId xmlns:a16="http://schemas.microsoft.com/office/drawing/2014/main" id="{EA9ECA1D-FF8F-40AE-99D5-2B038FB3A77D}"/>
                  </a:ext>
                </a:extLst>
              </p:cNvPr>
              <p:cNvSpPr txBox="1"/>
              <p:nvPr/>
            </p:nvSpPr>
            <p:spPr>
              <a:xfrm>
                <a:off x="2952984" y="10489915"/>
                <a:ext cx="12648966" cy="146540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𝑡𝑎𝑛</m:t>
                                </m:r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d>
                                  <m:dPr>
                                    <m:ctrlPr>
                                      <a:rPr lang="en-US" altLang="zh-CN" sz="4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40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zh-CN" sz="4000" b="0" i="1" smtClean="0">
                                        <a:latin typeface="Cambria Math" panose="02040503050406030204" pitchFamily="18" charset="0"/>
                                      </a:rPr>
                                      <m:t>𝑤𝑧</m:t>
                                    </m:r>
                                    <m:r>
                                      <a:rPr lang="en-US" altLang="zh-CN" sz="4000" i="1">
                                        <a:latin typeface="Cambria Math" panose="02040503050406030204" pitchFamily="18" charset="0"/>
                                      </a:rPr>
                                      <m:t>−2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en-US" altLang="zh-CN" sz="40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altLang="zh-CN" sz="40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en-US" altLang="zh-CN" sz="4000" b="0" i="1" smtClean="0">
                                        <a:latin typeface="Cambria Math" panose="02040503050406030204" pitchFamily="18" charset="0"/>
                                      </a:rPr>
                                      <m:t>,1−2</m:t>
                                    </m:r>
                                    <m:sSup>
                                      <m:sSupPr>
                                        <m:ctrlPr>
                                          <a:rPr lang="en-US" altLang="zh-CN" sz="4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40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en-US" altLang="zh-CN" sz="40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US" altLang="zh-CN" sz="4000" i="1">
                                        <a:latin typeface="Cambria Math" panose="02040503050406030204" pitchFamily="18" charset="0"/>
                                      </a:rPr>
                                      <m:t>−2</m:t>
                                    </m:r>
                                    <m:sSup>
                                      <m:sSupPr>
                                        <m:ctrlPr>
                                          <a:rPr lang="en-US" altLang="zh-CN" sz="4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4000" i="1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p>
                                        <m:r>
                                          <a:rPr lang="en-US" altLang="zh-CN" sz="40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d>
                                <m:r>
                                  <m:rPr>
                                    <m:brk m:alnAt="7"/>
                                  </m:rP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         </m:t>
                                </m:r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𝑐𝑜𝑠𝑝</m:t>
                                </m:r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≠0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0                                                                          </m:t>
                                </m:r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𝑐𝑜𝑠𝑝</m:t>
                                </m:r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4000" dirty="0"/>
              </a:p>
            </p:txBody>
          </p:sp>
        </mc:Choice>
        <mc:Fallback xmlns="">
          <p:sp>
            <p:nvSpPr>
              <p:cNvPr id="91" name="文本框 90">
                <a:extLst>
                  <a:ext uri="{FF2B5EF4-FFF2-40B4-BE49-F238E27FC236}">
                    <a16:creationId xmlns:a16="http://schemas.microsoft.com/office/drawing/2014/main" id="{EA9ECA1D-FF8F-40AE-99D5-2B038FB3A7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2984" y="10489915"/>
                <a:ext cx="12648966" cy="146540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769384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E3FA2286-121A-4137-ABFB-FA7242AFF0B4}"/>
              </a:ext>
            </a:extLst>
          </p:cNvPr>
          <p:cNvSpPr/>
          <p:nvPr/>
        </p:nvSpPr>
        <p:spPr>
          <a:xfrm>
            <a:off x="331" y="7503886"/>
            <a:ext cx="18000000" cy="53122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497D651-B0BC-4584-AC2D-531701A5E356}"/>
              </a:ext>
            </a:extLst>
          </p:cNvPr>
          <p:cNvSpPr/>
          <p:nvPr/>
        </p:nvSpPr>
        <p:spPr>
          <a:xfrm>
            <a:off x="331" y="7681896"/>
            <a:ext cx="18000000" cy="96345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69B51A6A-F166-4AC1-B6DF-93E5EF0E5A06}"/>
              </a:ext>
            </a:extLst>
          </p:cNvPr>
          <p:cNvGrpSpPr/>
          <p:nvPr/>
        </p:nvGrpSpPr>
        <p:grpSpPr>
          <a:xfrm>
            <a:off x="5254857" y="1716454"/>
            <a:ext cx="5892800" cy="3197608"/>
            <a:chOff x="5617028" y="1509485"/>
            <a:chExt cx="5892800" cy="3197608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A27AF32F-96FE-48EA-B489-A524D85E79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393" t="13541" r="29232" b="71783"/>
            <a:stretch/>
          </p:blipFill>
          <p:spPr>
            <a:xfrm>
              <a:off x="5617028" y="1509485"/>
              <a:ext cx="5892800" cy="2641600"/>
            </a:xfrm>
            <a:prstGeom prst="rect">
              <a:avLst/>
            </a:prstGeom>
          </p:spPr>
        </p:pic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87008947-70C8-4246-BB67-72395DC23C42}"/>
                </a:ext>
              </a:extLst>
            </p:cNvPr>
            <p:cNvSpPr txBox="1"/>
            <p:nvPr/>
          </p:nvSpPr>
          <p:spPr>
            <a:xfrm>
              <a:off x="6097363" y="4245428"/>
              <a:ext cx="150948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正交投影</a:t>
              </a: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C12B9D20-73C6-4470-AF6F-90027CA4214D}"/>
                </a:ext>
              </a:extLst>
            </p:cNvPr>
            <p:cNvSpPr txBox="1"/>
            <p:nvPr/>
          </p:nvSpPr>
          <p:spPr>
            <a:xfrm>
              <a:off x="9203419" y="4245428"/>
              <a:ext cx="150948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透视投影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53AAA3ED-F58E-478B-911A-B6F3670822A9}"/>
                  </a:ext>
                </a:extLst>
              </p:cNvPr>
              <p:cNvSpPr txBox="1"/>
              <p:nvPr/>
            </p:nvSpPr>
            <p:spPr>
              <a:xfrm>
                <a:off x="5927186" y="5302380"/>
                <a:ext cx="6146290" cy="213334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sub>
                      </m:sSub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CN" sz="36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altLang="zh-CN" sz="36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en-US" altLang="zh-CN" sz="3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CN" sz="36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6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6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CN" sz="36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53AAA3ED-F58E-478B-911A-B6F3670822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7186" y="5302380"/>
                <a:ext cx="6146290" cy="213334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8" name="组合 67">
            <a:extLst>
              <a:ext uri="{FF2B5EF4-FFF2-40B4-BE49-F238E27FC236}">
                <a16:creationId xmlns:a16="http://schemas.microsoft.com/office/drawing/2014/main" id="{AE5B7F96-CBE7-44F7-9D3C-E75109E00ABA}"/>
              </a:ext>
            </a:extLst>
          </p:cNvPr>
          <p:cNvGrpSpPr/>
          <p:nvPr/>
        </p:nvGrpSpPr>
        <p:grpSpPr>
          <a:xfrm>
            <a:off x="1621487" y="7815736"/>
            <a:ext cx="14757688" cy="4688528"/>
            <a:chOff x="1621487" y="10152536"/>
            <a:chExt cx="14757688" cy="468852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文本框 9">
                  <a:extLst>
                    <a:ext uri="{FF2B5EF4-FFF2-40B4-BE49-F238E27FC236}">
                      <a16:creationId xmlns:a16="http://schemas.microsoft.com/office/drawing/2014/main" id="{2B2701AC-5868-4A28-9FF5-FC9B7330BAB9}"/>
                    </a:ext>
                  </a:extLst>
                </p:cNvPr>
                <p:cNvSpPr txBox="1"/>
                <p:nvPr/>
              </p:nvSpPr>
              <p:spPr>
                <a:xfrm>
                  <a:off x="1621487" y="10152536"/>
                  <a:ext cx="8893714" cy="468852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𝑂</m:t>
                            </m:r>
                          </m:sub>
                        </m:sSub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𝑆𝑇</m:t>
                        </m:r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CN" sz="36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f>
                                    <m:fPr>
                                      <m:ctrlPr>
                                        <a:rPr lang="en-US" altLang="zh-CN" sz="3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3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num>
                                    <m:den>
                                      <m:r>
                                        <a:rPr lang="en-US" altLang="zh-CN" sz="3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  <m:r>
                                        <a:rPr lang="en-US" altLang="zh-CN" sz="3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sz="3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den>
                                  </m:f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3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zh-CN" sz="3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36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</m:m>
                                </m:e>
                              </m:mr>
                              <m:m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zh-CN" sz="3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36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</m:m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3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zh-CN" sz="3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f>
                                          <m:fPr>
                                            <m:ctrlPr>
                                              <a:rPr lang="en-US" altLang="zh-CN" sz="36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altLang="zh-CN" sz="36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num>
                                          <m:den>
                                            <m:r>
                                              <a:rPr lang="en-US" altLang="zh-CN" sz="36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  <m:r>
                                              <a:rPr lang="en-US" altLang="zh-CN" sz="36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altLang="zh-CN" sz="36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𝑏</m:t>
                                            </m:r>
                                          </m:den>
                                        </m:f>
                                      </m:e>
                                      <m:e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f>
                                          <m:fPr>
                                            <m:ctrlPr>
                                              <a:rPr lang="en-US" altLang="zh-CN" sz="36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altLang="zh-CN" sz="36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num>
                                          <m:den>
                                            <m:r>
                                              <a:rPr lang="en-US" altLang="zh-CN" sz="36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𝑓</m:t>
                                            </m:r>
                                            <m:r>
                                              <a:rPr lang="en-US" altLang="zh-CN" sz="36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altLang="zh-CN" sz="36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den>
                                        </m:f>
                                      </m:e>
                                      <m:e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f>
                                          <m:fPr>
                                            <m:ctrlPr>
                                              <a:rPr lang="en-US" altLang="zh-CN" sz="36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altLang="zh-CN" sz="36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num>
                                          <m:den>
                                            <m:r>
                                              <a:rPr lang="en-US" altLang="zh-CN" sz="36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𝑓</m:t>
                                            </m:r>
                                            <m:r>
                                              <a:rPr lang="en-US" altLang="zh-CN" sz="36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altLang="zh-CN" sz="36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den>
                                        </m:f>
                                      </m:e>
                                    </m:mr>
                                  </m:m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zh-CN" altLang="en-US" sz="3600" dirty="0"/>
                </a:p>
              </p:txBody>
            </p:sp>
          </mc:Choice>
          <mc:Fallback xmlns="">
            <p:sp>
              <p:nvSpPr>
                <p:cNvPr id="10" name="文本框 9">
                  <a:extLst>
                    <a:ext uri="{FF2B5EF4-FFF2-40B4-BE49-F238E27FC236}">
                      <a16:creationId xmlns:a16="http://schemas.microsoft.com/office/drawing/2014/main" id="{2B2701AC-5868-4A28-9FF5-FC9B7330BAB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21487" y="10152536"/>
                  <a:ext cx="8893714" cy="4688528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文本框 11">
                  <a:extLst>
                    <a:ext uri="{FF2B5EF4-FFF2-40B4-BE49-F238E27FC236}">
                      <a16:creationId xmlns:a16="http://schemas.microsoft.com/office/drawing/2014/main" id="{46CD563E-F885-408B-B32E-2D2389CCCA51}"/>
                    </a:ext>
                  </a:extLst>
                </p:cNvPr>
                <p:cNvSpPr txBox="1"/>
                <p:nvPr/>
              </p:nvSpPr>
              <p:spPr>
                <a:xfrm>
                  <a:off x="4587476" y="10238303"/>
                  <a:ext cx="1209675" cy="11331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brk m:alnAt="7"/>
                              </m:rP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den>
                        </m:f>
                      </m:oMath>
                    </m:oMathPara>
                  </a14:m>
                  <a:endParaRPr lang="zh-CN" altLang="en-US" sz="3600" dirty="0"/>
                </a:p>
              </p:txBody>
            </p:sp>
          </mc:Choice>
          <mc:Fallback xmlns="">
            <p:sp>
              <p:nvSpPr>
                <p:cNvPr id="12" name="文本框 11">
                  <a:extLst>
                    <a:ext uri="{FF2B5EF4-FFF2-40B4-BE49-F238E27FC236}">
                      <a16:creationId xmlns:a16="http://schemas.microsoft.com/office/drawing/2014/main" id="{46CD563E-F885-408B-B32E-2D2389CCCA5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87476" y="10238303"/>
                  <a:ext cx="1209675" cy="1133131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文本框 13">
                  <a:extLst>
                    <a:ext uri="{FF2B5EF4-FFF2-40B4-BE49-F238E27FC236}">
                      <a16:creationId xmlns:a16="http://schemas.microsoft.com/office/drawing/2014/main" id="{5C160016-45CF-4989-9270-2805107A36EA}"/>
                    </a:ext>
                  </a:extLst>
                </p:cNvPr>
                <p:cNvSpPr txBox="1"/>
                <p:nvPr/>
              </p:nvSpPr>
              <p:spPr>
                <a:xfrm>
                  <a:off x="4587476" y="11582370"/>
                  <a:ext cx="1209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zh-CN" altLang="en-US" sz="3600" dirty="0"/>
                </a:p>
              </p:txBody>
            </p:sp>
          </mc:Choice>
          <mc:Fallback xmlns="">
            <p:sp>
              <p:nvSpPr>
                <p:cNvPr id="14" name="文本框 13">
                  <a:extLst>
                    <a:ext uri="{FF2B5EF4-FFF2-40B4-BE49-F238E27FC236}">
                      <a16:creationId xmlns:a16="http://schemas.microsoft.com/office/drawing/2014/main" id="{5C160016-45CF-4989-9270-2805107A36E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87476" y="11582370"/>
                  <a:ext cx="1209675" cy="646331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文本框 14">
                  <a:extLst>
                    <a:ext uri="{FF2B5EF4-FFF2-40B4-BE49-F238E27FC236}">
                      <a16:creationId xmlns:a16="http://schemas.microsoft.com/office/drawing/2014/main" id="{6A1D84E3-4459-4758-B681-6D6C9EC52FDC}"/>
                    </a:ext>
                  </a:extLst>
                </p:cNvPr>
                <p:cNvSpPr txBox="1"/>
                <p:nvPr/>
              </p:nvSpPr>
              <p:spPr>
                <a:xfrm>
                  <a:off x="4587476" y="12731608"/>
                  <a:ext cx="1209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zh-CN" altLang="en-US" sz="3600" dirty="0"/>
                </a:p>
              </p:txBody>
            </p:sp>
          </mc:Choice>
          <mc:Fallback xmlns="">
            <p:sp>
              <p:nvSpPr>
                <p:cNvPr id="15" name="文本框 14">
                  <a:extLst>
                    <a:ext uri="{FF2B5EF4-FFF2-40B4-BE49-F238E27FC236}">
                      <a16:creationId xmlns:a16="http://schemas.microsoft.com/office/drawing/2014/main" id="{6A1D84E3-4459-4758-B681-6D6C9EC52F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87476" y="12731608"/>
                  <a:ext cx="1209675" cy="646331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文本框 15">
                  <a:extLst>
                    <a:ext uri="{FF2B5EF4-FFF2-40B4-BE49-F238E27FC236}">
                      <a16:creationId xmlns:a16="http://schemas.microsoft.com/office/drawing/2014/main" id="{A2A991D4-6DF1-48D7-97BF-08052885B726}"/>
                    </a:ext>
                  </a:extLst>
                </p:cNvPr>
                <p:cNvSpPr txBox="1"/>
                <p:nvPr/>
              </p:nvSpPr>
              <p:spPr>
                <a:xfrm>
                  <a:off x="4587476" y="13845103"/>
                  <a:ext cx="1209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zh-CN" altLang="en-US" sz="3600" dirty="0"/>
                </a:p>
              </p:txBody>
            </p:sp>
          </mc:Choice>
          <mc:Fallback xmlns="">
            <p:sp>
              <p:nvSpPr>
                <p:cNvPr id="16" name="文本框 15">
                  <a:extLst>
                    <a:ext uri="{FF2B5EF4-FFF2-40B4-BE49-F238E27FC236}">
                      <a16:creationId xmlns:a16="http://schemas.microsoft.com/office/drawing/2014/main" id="{A2A991D4-6DF1-48D7-97BF-08052885B72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87476" y="13845103"/>
                  <a:ext cx="1209675" cy="646331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文本框 16">
                  <a:extLst>
                    <a:ext uri="{FF2B5EF4-FFF2-40B4-BE49-F238E27FC236}">
                      <a16:creationId xmlns:a16="http://schemas.microsoft.com/office/drawing/2014/main" id="{091613DA-C9DB-4F2F-ADA1-716E4030E57E}"/>
                    </a:ext>
                  </a:extLst>
                </p:cNvPr>
                <p:cNvSpPr txBox="1"/>
                <p:nvPr/>
              </p:nvSpPr>
              <p:spPr>
                <a:xfrm>
                  <a:off x="5963309" y="10481703"/>
                  <a:ext cx="1209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zh-CN" altLang="en-US" sz="3600" dirty="0"/>
                </a:p>
              </p:txBody>
            </p:sp>
          </mc:Choice>
          <mc:Fallback xmlns="">
            <p:sp>
              <p:nvSpPr>
                <p:cNvPr id="17" name="文本框 16">
                  <a:extLst>
                    <a:ext uri="{FF2B5EF4-FFF2-40B4-BE49-F238E27FC236}">
                      <a16:creationId xmlns:a16="http://schemas.microsoft.com/office/drawing/2014/main" id="{091613DA-C9DB-4F2F-ADA1-716E4030E57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63309" y="10481703"/>
                  <a:ext cx="1209675" cy="646331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文本框 17">
                  <a:extLst>
                    <a:ext uri="{FF2B5EF4-FFF2-40B4-BE49-F238E27FC236}">
                      <a16:creationId xmlns:a16="http://schemas.microsoft.com/office/drawing/2014/main" id="{083FAE78-841C-4482-B83B-F18EFE917A16}"/>
                    </a:ext>
                  </a:extLst>
                </p:cNvPr>
                <p:cNvSpPr txBox="1"/>
                <p:nvPr/>
              </p:nvSpPr>
              <p:spPr>
                <a:xfrm>
                  <a:off x="5963309" y="11338970"/>
                  <a:ext cx="1209675" cy="11331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brk m:alnAt="7"/>
                              </m:rP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den>
                        </m:f>
                      </m:oMath>
                    </m:oMathPara>
                  </a14:m>
                  <a:endParaRPr lang="zh-CN" altLang="en-US" sz="3600" dirty="0"/>
                </a:p>
              </p:txBody>
            </p:sp>
          </mc:Choice>
          <mc:Fallback xmlns="">
            <p:sp>
              <p:nvSpPr>
                <p:cNvPr id="18" name="文本框 17">
                  <a:extLst>
                    <a:ext uri="{FF2B5EF4-FFF2-40B4-BE49-F238E27FC236}">
                      <a16:creationId xmlns:a16="http://schemas.microsoft.com/office/drawing/2014/main" id="{083FAE78-841C-4482-B83B-F18EFE917A1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63309" y="11338970"/>
                  <a:ext cx="1209675" cy="1133131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文本框 18">
                  <a:extLst>
                    <a:ext uri="{FF2B5EF4-FFF2-40B4-BE49-F238E27FC236}">
                      <a16:creationId xmlns:a16="http://schemas.microsoft.com/office/drawing/2014/main" id="{F47CAAD2-0637-4603-B72A-3DAC825C7954}"/>
                    </a:ext>
                  </a:extLst>
                </p:cNvPr>
                <p:cNvSpPr txBox="1"/>
                <p:nvPr/>
              </p:nvSpPr>
              <p:spPr>
                <a:xfrm>
                  <a:off x="5963309" y="12731608"/>
                  <a:ext cx="1209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zh-CN" altLang="en-US" sz="3600" dirty="0"/>
                </a:p>
              </p:txBody>
            </p:sp>
          </mc:Choice>
          <mc:Fallback xmlns="">
            <p:sp>
              <p:nvSpPr>
                <p:cNvPr id="19" name="文本框 18">
                  <a:extLst>
                    <a:ext uri="{FF2B5EF4-FFF2-40B4-BE49-F238E27FC236}">
                      <a16:creationId xmlns:a16="http://schemas.microsoft.com/office/drawing/2014/main" id="{F47CAAD2-0637-4603-B72A-3DAC825C795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63309" y="12731608"/>
                  <a:ext cx="1209675" cy="646331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文本框 19">
                  <a:extLst>
                    <a:ext uri="{FF2B5EF4-FFF2-40B4-BE49-F238E27FC236}">
                      <a16:creationId xmlns:a16="http://schemas.microsoft.com/office/drawing/2014/main" id="{7E6F1A79-5CC8-42B3-AD4D-E6DC19FC0EDC}"/>
                    </a:ext>
                  </a:extLst>
                </p:cNvPr>
                <p:cNvSpPr txBox="1"/>
                <p:nvPr/>
              </p:nvSpPr>
              <p:spPr>
                <a:xfrm>
                  <a:off x="5963309" y="13845103"/>
                  <a:ext cx="1209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zh-CN" altLang="en-US" sz="3600" dirty="0"/>
                </a:p>
              </p:txBody>
            </p:sp>
          </mc:Choice>
          <mc:Fallback xmlns="">
            <p:sp>
              <p:nvSpPr>
                <p:cNvPr id="20" name="文本框 19">
                  <a:extLst>
                    <a:ext uri="{FF2B5EF4-FFF2-40B4-BE49-F238E27FC236}">
                      <a16:creationId xmlns:a16="http://schemas.microsoft.com/office/drawing/2014/main" id="{7E6F1A79-5CC8-42B3-AD4D-E6DC19FC0E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63309" y="13845103"/>
                  <a:ext cx="1209675" cy="646331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文本框 20">
                  <a:extLst>
                    <a:ext uri="{FF2B5EF4-FFF2-40B4-BE49-F238E27FC236}">
                      <a16:creationId xmlns:a16="http://schemas.microsoft.com/office/drawing/2014/main" id="{4C9EAC81-7146-4088-A79E-BEECDACB163D}"/>
                    </a:ext>
                  </a:extLst>
                </p:cNvPr>
                <p:cNvSpPr txBox="1"/>
                <p:nvPr/>
              </p:nvSpPr>
              <p:spPr>
                <a:xfrm>
                  <a:off x="7339142" y="10481703"/>
                  <a:ext cx="1209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zh-CN" altLang="en-US" sz="3600" dirty="0"/>
                </a:p>
              </p:txBody>
            </p:sp>
          </mc:Choice>
          <mc:Fallback xmlns="">
            <p:sp>
              <p:nvSpPr>
                <p:cNvPr id="21" name="文本框 20">
                  <a:extLst>
                    <a:ext uri="{FF2B5EF4-FFF2-40B4-BE49-F238E27FC236}">
                      <a16:creationId xmlns:a16="http://schemas.microsoft.com/office/drawing/2014/main" id="{4C9EAC81-7146-4088-A79E-BEECDACB16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39142" y="10481703"/>
                  <a:ext cx="1209675" cy="646331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文本框 21">
                  <a:extLst>
                    <a:ext uri="{FF2B5EF4-FFF2-40B4-BE49-F238E27FC236}">
                      <a16:creationId xmlns:a16="http://schemas.microsoft.com/office/drawing/2014/main" id="{E4AA4221-078A-41C0-AE0C-6485E2F7CA2D}"/>
                    </a:ext>
                  </a:extLst>
                </p:cNvPr>
                <p:cNvSpPr txBox="1"/>
                <p:nvPr/>
              </p:nvSpPr>
              <p:spPr>
                <a:xfrm>
                  <a:off x="7339142" y="11582370"/>
                  <a:ext cx="1209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zh-CN" altLang="en-US" sz="3600" dirty="0"/>
                </a:p>
              </p:txBody>
            </p:sp>
          </mc:Choice>
          <mc:Fallback xmlns="">
            <p:sp>
              <p:nvSpPr>
                <p:cNvPr id="22" name="文本框 21">
                  <a:extLst>
                    <a:ext uri="{FF2B5EF4-FFF2-40B4-BE49-F238E27FC236}">
                      <a16:creationId xmlns:a16="http://schemas.microsoft.com/office/drawing/2014/main" id="{E4AA4221-078A-41C0-AE0C-6485E2F7CA2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39142" y="11582370"/>
                  <a:ext cx="1209675" cy="646331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文本框 22">
                  <a:extLst>
                    <a:ext uri="{FF2B5EF4-FFF2-40B4-BE49-F238E27FC236}">
                      <a16:creationId xmlns:a16="http://schemas.microsoft.com/office/drawing/2014/main" id="{DB644FC7-C28A-4B2D-8BAC-2C99356A68B4}"/>
                    </a:ext>
                  </a:extLst>
                </p:cNvPr>
                <p:cNvSpPr txBox="1"/>
                <p:nvPr/>
              </p:nvSpPr>
              <p:spPr>
                <a:xfrm>
                  <a:off x="7339142" y="12439637"/>
                  <a:ext cx="1209675" cy="123027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brk m:alnAt="7"/>
                              </m:rP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den>
                        </m:f>
                      </m:oMath>
                    </m:oMathPara>
                  </a14:m>
                  <a:endParaRPr lang="zh-CN" altLang="en-US" sz="3600" dirty="0"/>
                </a:p>
              </p:txBody>
            </p:sp>
          </mc:Choice>
          <mc:Fallback xmlns="">
            <p:sp>
              <p:nvSpPr>
                <p:cNvPr id="23" name="文本框 22">
                  <a:extLst>
                    <a:ext uri="{FF2B5EF4-FFF2-40B4-BE49-F238E27FC236}">
                      <a16:creationId xmlns:a16="http://schemas.microsoft.com/office/drawing/2014/main" id="{DB644FC7-C28A-4B2D-8BAC-2C99356A68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39142" y="12439637"/>
                  <a:ext cx="1209675" cy="1230273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文本框 23">
                  <a:extLst>
                    <a:ext uri="{FF2B5EF4-FFF2-40B4-BE49-F238E27FC236}">
                      <a16:creationId xmlns:a16="http://schemas.microsoft.com/office/drawing/2014/main" id="{9B2F5C83-C54A-4CF8-B526-705561B5BADF}"/>
                    </a:ext>
                  </a:extLst>
                </p:cNvPr>
                <p:cNvSpPr txBox="1"/>
                <p:nvPr/>
              </p:nvSpPr>
              <p:spPr>
                <a:xfrm>
                  <a:off x="7339142" y="13845103"/>
                  <a:ext cx="1209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zh-CN" altLang="en-US" sz="3600" dirty="0"/>
                </a:p>
              </p:txBody>
            </p:sp>
          </mc:Choice>
          <mc:Fallback xmlns="">
            <p:sp>
              <p:nvSpPr>
                <p:cNvPr id="24" name="文本框 23">
                  <a:extLst>
                    <a:ext uri="{FF2B5EF4-FFF2-40B4-BE49-F238E27FC236}">
                      <a16:creationId xmlns:a16="http://schemas.microsoft.com/office/drawing/2014/main" id="{9B2F5C83-C54A-4CF8-B526-705561B5BA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39142" y="13845103"/>
                  <a:ext cx="1209675" cy="646331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文本框 24">
                  <a:extLst>
                    <a:ext uri="{FF2B5EF4-FFF2-40B4-BE49-F238E27FC236}">
                      <a16:creationId xmlns:a16="http://schemas.microsoft.com/office/drawing/2014/main" id="{5A5AD57D-7F4E-43FA-89F6-89016A1FA084}"/>
                    </a:ext>
                  </a:extLst>
                </p:cNvPr>
                <p:cNvSpPr txBox="1"/>
                <p:nvPr/>
              </p:nvSpPr>
              <p:spPr>
                <a:xfrm>
                  <a:off x="8714976" y="10481703"/>
                  <a:ext cx="1209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zh-CN" altLang="en-US" sz="3600" dirty="0"/>
                </a:p>
              </p:txBody>
            </p:sp>
          </mc:Choice>
          <mc:Fallback xmlns="">
            <p:sp>
              <p:nvSpPr>
                <p:cNvPr id="25" name="文本框 24">
                  <a:extLst>
                    <a:ext uri="{FF2B5EF4-FFF2-40B4-BE49-F238E27FC236}">
                      <a16:creationId xmlns:a16="http://schemas.microsoft.com/office/drawing/2014/main" id="{5A5AD57D-7F4E-43FA-89F6-89016A1FA0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14976" y="10481703"/>
                  <a:ext cx="1209675" cy="646331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文本框 25">
                  <a:extLst>
                    <a:ext uri="{FF2B5EF4-FFF2-40B4-BE49-F238E27FC236}">
                      <a16:creationId xmlns:a16="http://schemas.microsoft.com/office/drawing/2014/main" id="{38E40BE3-FAC0-4C36-85CA-865501BD7A73}"/>
                    </a:ext>
                  </a:extLst>
                </p:cNvPr>
                <p:cNvSpPr txBox="1"/>
                <p:nvPr/>
              </p:nvSpPr>
              <p:spPr>
                <a:xfrm>
                  <a:off x="8714976" y="11582370"/>
                  <a:ext cx="1209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zh-CN" altLang="en-US" sz="3600" dirty="0"/>
                </a:p>
              </p:txBody>
            </p:sp>
          </mc:Choice>
          <mc:Fallback xmlns="">
            <p:sp>
              <p:nvSpPr>
                <p:cNvPr id="26" name="文本框 25">
                  <a:extLst>
                    <a:ext uri="{FF2B5EF4-FFF2-40B4-BE49-F238E27FC236}">
                      <a16:creationId xmlns:a16="http://schemas.microsoft.com/office/drawing/2014/main" id="{38E40BE3-FAC0-4C36-85CA-865501BD7A7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14976" y="11582370"/>
                  <a:ext cx="1209675" cy="646331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文本框 26">
                  <a:extLst>
                    <a:ext uri="{FF2B5EF4-FFF2-40B4-BE49-F238E27FC236}">
                      <a16:creationId xmlns:a16="http://schemas.microsoft.com/office/drawing/2014/main" id="{58DEA261-B548-4AB8-BC2A-E5C541CEA71E}"/>
                    </a:ext>
                  </a:extLst>
                </p:cNvPr>
                <p:cNvSpPr txBox="1"/>
                <p:nvPr/>
              </p:nvSpPr>
              <p:spPr>
                <a:xfrm>
                  <a:off x="8714976" y="12731608"/>
                  <a:ext cx="1209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zh-CN" altLang="en-US" sz="3600" dirty="0"/>
                </a:p>
              </p:txBody>
            </p:sp>
          </mc:Choice>
          <mc:Fallback xmlns="">
            <p:sp>
              <p:nvSpPr>
                <p:cNvPr id="27" name="文本框 26">
                  <a:extLst>
                    <a:ext uri="{FF2B5EF4-FFF2-40B4-BE49-F238E27FC236}">
                      <a16:creationId xmlns:a16="http://schemas.microsoft.com/office/drawing/2014/main" id="{58DEA261-B548-4AB8-BC2A-E5C541CEA71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14976" y="12731608"/>
                  <a:ext cx="1209675" cy="646331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文本框 27">
                  <a:extLst>
                    <a:ext uri="{FF2B5EF4-FFF2-40B4-BE49-F238E27FC236}">
                      <a16:creationId xmlns:a16="http://schemas.microsoft.com/office/drawing/2014/main" id="{FBBFD572-BB56-45B6-83F9-66B98C17140E}"/>
                    </a:ext>
                  </a:extLst>
                </p:cNvPr>
                <p:cNvSpPr txBox="1"/>
                <p:nvPr/>
              </p:nvSpPr>
              <p:spPr>
                <a:xfrm>
                  <a:off x="8714976" y="13845103"/>
                  <a:ext cx="1209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zh-CN" altLang="en-US" sz="3600" dirty="0"/>
                </a:p>
              </p:txBody>
            </p:sp>
          </mc:Choice>
          <mc:Fallback xmlns="">
            <p:sp>
              <p:nvSpPr>
                <p:cNvPr id="28" name="文本框 27">
                  <a:extLst>
                    <a:ext uri="{FF2B5EF4-FFF2-40B4-BE49-F238E27FC236}">
                      <a16:creationId xmlns:a16="http://schemas.microsoft.com/office/drawing/2014/main" id="{FBBFD572-BB56-45B6-83F9-66B98C17140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14976" y="13845103"/>
                  <a:ext cx="1209675" cy="646331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文本框 29">
                  <a:extLst>
                    <a:ext uri="{FF2B5EF4-FFF2-40B4-BE49-F238E27FC236}">
                      <a16:creationId xmlns:a16="http://schemas.microsoft.com/office/drawing/2014/main" id="{539E6D26-3096-4065-868E-492093CB37EB}"/>
                    </a:ext>
                  </a:extLst>
                </p:cNvPr>
                <p:cNvSpPr txBox="1"/>
                <p:nvPr/>
              </p:nvSpPr>
              <p:spPr>
                <a:xfrm>
                  <a:off x="10124222" y="10152536"/>
                  <a:ext cx="6254953" cy="468852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CN" sz="36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f>
                                    <m:fPr>
                                      <m:ctrlPr>
                                        <a:rPr lang="en-US" altLang="zh-CN" sz="3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3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num>
                                    <m:den>
                                      <m:r>
                                        <a:rPr lang="en-US" altLang="zh-CN" sz="3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  <m:r>
                                        <a:rPr lang="en-US" altLang="zh-CN" sz="3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sz="3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den>
                                  </m:f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3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zh-CN" sz="3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36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</m:m>
                                </m:e>
                              </m:mr>
                              <m:m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zh-CN" sz="3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36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</m:m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3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zh-CN" sz="3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f>
                                          <m:fPr>
                                            <m:ctrlPr>
                                              <a:rPr lang="en-US" altLang="zh-CN" sz="36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altLang="zh-CN" sz="36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num>
                                          <m:den>
                                            <m:r>
                                              <a:rPr lang="en-US" altLang="zh-CN" sz="36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  <m:r>
                                              <a:rPr lang="en-US" altLang="zh-CN" sz="36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altLang="zh-CN" sz="36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𝑏</m:t>
                                            </m:r>
                                          </m:den>
                                        </m:f>
                                      </m:e>
                                      <m:e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f>
                                          <m:fPr>
                                            <m:ctrlPr>
                                              <a:rPr lang="en-US" altLang="zh-CN" sz="36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altLang="zh-CN" sz="36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num>
                                          <m:den>
                                            <m:r>
                                              <a:rPr lang="en-US" altLang="zh-CN" sz="36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𝑓</m:t>
                                            </m:r>
                                            <m:r>
                                              <a:rPr lang="en-US" altLang="zh-CN" sz="36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altLang="zh-CN" sz="36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den>
                                        </m:f>
                                      </m:e>
                                      <m:e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f>
                                          <m:fPr>
                                            <m:ctrlPr>
                                              <a:rPr lang="en-US" altLang="zh-CN" sz="36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altLang="zh-CN" sz="36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num>
                                          <m:den>
                                            <m:r>
                                              <a:rPr lang="en-US" altLang="zh-CN" sz="36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𝑓</m:t>
                                            </m:r>
                                            <m:r>
                                              <a:rPr lang="en-US" altLang="zh-CN" sz="36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altLang="zh-CN" sz="36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den>
                                        </m:f>
                                      </m:e>
                                    </m:mr>
                                  </m:m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zh-CN" altLang="en-US" sz="3600" dirty="0"/>
                </a:p>
              </p:txBody>
            </p:sp>
          </mc:Choice>
          <mc:Fallback xmlns="">
            <p:sp>
              <p:nvSpPr>
                <p:cNvPr id="30" name="文本框 29">
                  <a:extLst>
                    <a:ext uri="{FF2B5EF4-FFF2-40B4-BE49-F238E27FC236}">
                      <a16:creationId xmlns:a16="http://schemas.microsoft.com/office/drawing/2014/main" id="{539E6D26-3096-4065-868E-492093CB37E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24222" y="10152536"/>
                  <a:ext cx="6254953" cy="4688528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文本框 30">
                  <a:extLst>
                    <a:ext uri="{FF2B5EF4-FFF2-40B4-BE49-F238E27FC236}">
                      <a16:creationId xmlns:a16="http://schemas.microsoft.com/office/drawing/2014/main" id="{30DE58F8-D981-4F4F-8BE3-2B506EA32B43}"/>
                    </a:ext>
                  </a:extLst>
                </p:cNvPr>
                <p:cNvSpPr txBox="1"/>
                <p:nvPr/>
              </p:nvSpPr>
              <p:spPr>
                <a:xfrm>
                  <a:off x="10228879" y="10481703"/>
                  <a:ext cx="1209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zh-CN" altLang="en-US" sz="3600" dirty="0"/>
                </a:p>
              </p:txBody>
            </p:sp>
          </mc:Choice>
          <mc:Fallback xmlns="">
            <p:sp>
              <p:nvSpPr>
                <p:cNvPr id="31" name="文本框 30">
                  <a:extLst>
                    <a:ext uri="{FF2B5EF4-FFF2-40B4-BE49-F238E27FC236}">
                      <a16:creationId xmlns:a16="http://schemas.microsoft.com/office/drawing/2014/main" id="{30DE58F8-D981-4F4F-8BE3-2B506EA32B4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28879" y="10481703"/>
                  <a:ext cx="1209675" cy="646331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文本框 31">
                  <a:extLst>
                    <a:ext uri="{FF2B5EF4-FFF2-40B4-BE49-F238E27FC236}">
                      <a16:creationId xmlns:a16="http://schemas.microsoft.com/office/drawing/2014/main" id="{2BF1F4FC-82D4-463D-BFE0-F8F85DF368EC}"/>
                    </a:ext>
                  </a:extLst>
                </p:cNvPr>
                <p:cNvSpPr txBox="1"/>
                <p:nvPr/>
              </p:nvSpPr>
              <p:spPr>
                <a:xfrm>
                  <a:off x="10228879" y="11582370"/>
                  <a:ext cx="1209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zh-CN" altLang="en-US" sz="3600" dirty="0"/>
                </a:p>
              </p:txBody>
            </p:sp>
          </mc:Choice>
          <mc:Fallback xmlns="">
            <p:sp>
              <p:nvSpPr>
                <p:cNvPr id="32" name="文本框 31">
                  <a:extLst>
                    <a:ext uri="{FF2B5EF4-FFF2-40B4-BE49-F238E27FC236}">
                      <a16:creationId xmlns:a16="http://schemas.microsoft.com/office/drawing/2014/main" id="{2BF1F4FC-82D4-463D-BFE0-F8F85DF368E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28879" y="11582370"/>
                  <a:ext cx="1209675" cy="646331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文本框 32">
                  <a:extLst>
                    <a:ext uri="{FF2B5EF4-FFF2-40B4-BE49-F238E27FC236}">
                      <a16:creationId xmlns:a16="http://schemas.microsoft.com/office/drawing/2014/main" id="{E107CEDE-5E5B-4531-817F-F6A8E1399E6A}"/>
                    </a:ext>
                  </a:extLst>
                </p:cNvPr>
                <p:cNvSpPr txBox="1"/>
                <p:nvPr/>
              </p:nvSpPr>
              <p:spPr>
                <a:xfrm>
                  <a:off x="10228879" y="12731608"/>
                  <a:ext cx="1209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zh-CN" altLang="en-US" sz="3600" dirty="0"/>
                </a:p>
              </p:txBody>
            </p:sp>
          </mc:Choice>
          <mc:Fallback xmlns="">
            <p:sp>
              <p:nvSpPr>
                <p:cNvPr id="33" name="文本框 32">
                  <a:extLst>
                    <a:ext uri="{FF2B5EF4-FFF2-40B4-BE49-F238E27FC236}">
                      <a16:creationId xmlns:a16="http://schemas.microsoft.com/office/drawing/2014/main" id="{E107CEDE-5E5B-4531-817F-F6A8E1399E6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28879" y="12731608"/>
                  <a:ext cx="1209675" cy="646331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文本框 33">
                  <a:extLst>
                    <a:ext uri="{FF2B5EF4-FFF2-40B4-BE49-F238E27FC236}">
                      <a16:creationId xmlns:a16="http://schemas.microsoft.com/office/drawing/2014/main" id="{C88D517F-52BF-489B-AC89-7D49F3ACAEAA}"/>
                    </a:ext>
                  </a:extLst>
                </p:cNvPr>
                <p:cNvSpPr txBox="1"/>
                <p:nvPr/>
              </p:nvSpPr>
              <p:spPr>
                <a:xfrm>
                  <a:off x="10228879" y="13845103"/>
                  <a:ext cx="1209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zh-CN" altLang="en-US" sz="3600" dirty="0"/>
                </a:p>
              </p:txBody>
            </p:sp>
          </mc:Choice>
          <mc:Fallback xmlns="">
            <p:sp>
              <p:nvSpPr>
                <p:cNvPr id="34" name="文本框 33">
                  <a:extLst>
                    <a:ext uri="{FF2B5EF4-FFF2-40B4-BE49-F238E27FC236}">
                      <a16:creationId xmlns:a16="http://schemas.microsoft.com/office/drawing/2014/main" id="{C88D517F-52BF-489B-AC89-7D49F3ACAEA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28879" y="13845103"/>
                  <a:ext cx="1209675" cy="646331"/>
                </a:xfrm>
                <a:prstGeom prst="rect">
                  <a:avLst/>
                </a:prstGeom>
                <a:blipFill>
                  <a:blip r:embed="rId2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文本框 34">
                  <a:extLst>
                    <a:ext uri="{FF2B5EF4-FFF2-40B4-BE49-F238E27FC236}">
                      <a16:creationId xmlns:a16="http://schemas.microsoft.com/office/drawing/2014/main" id="{735F3B8E-45B3-4CA5-A037-9CD6C86FB03B}"/>
                    </a:ext>
                  </a:extLst>
                </p:cNvPr>
                <p:cNvSpPr txBox="1"/>
                <p:nvPr/>
              </p:nvSpPr>
              <p:spPr>
                <a:xfrm>
                  <a:off x="11604712" y="10481703"/>
                  <a:ext cx="1209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zh-CN" altLang="en-US" sz="3600" dirty="0"/>
                </a:p>
              </p:txBody>
            </p:sp>
          </mc:Choice>
          <mc:Fallback xmlns="">
            <p:sp>
              <p:nvSpPr>
                <p:cNvPr id="35" name="文本框 34">
                  <a:extLst>
                    <a:ext uri="{FF2B5EF4-FFF2-40B4-BE49-F238E27FC236}">
                      <a16:creationId xmlns:a16="http://schemas.microsoft.com/office/drawing/2014/main" id="{735F3B8E-45B3-4CA5-A037-9CD6C86FB03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04712" y="10481703"/>
                  <a:ext cx="1209675" cy="646331"/>
                </a:xfrm>
                <a:prstGeom prst="rect">
                  <a:avLst/>
                </a:prstGeom>
                <a:blipFill>
                  <a:blip r:embed="rId2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文本框 35">
                  <a:extLst>
                    <a:ext uri="{FF2B5EF4-FFF2-40B4-BE49-F238E27FC236}">
                      <a16:creationId xmlns:a16="http://schemas.microsoft.com/office/drawing/2014/main" id="{03371E51-AA57-4B02-8EFC-F21EEE4BAFBD}"/>
                    </a:ext>
                  </a:extLst>
                </p:cNvPr>
                <p:cNvSpPr txBox="1"/>
                <p:nvPr/>
              </p:nvSpPr>
              <p:spPr>
                <a:xfrm>
                  <a:off x="11604712" y="11582370"/>
                  <a:ext cx="1209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zh-CN" altLang="en-US" sz="3600" dirty="0"/>
                </a:p>
              </p:txBody>
            </p:sp>
          </mc:Choice>
          <mc:Fallback xmlns="">
            <p:sp>
              <p:nvSpPr>
                <p:cNvPr id="36" name="文本框 35">
                  <a:extLst>
                    <a:ext uri="{FF2B5EF4-FFF2-40B4-BE49-F238E27FC236}">
                      <a16:creationId xmlns:a16="http://schemas.microsoft.com/office/drawing/2014/main" id="{03371E51-AA57-4B02-8EFC-F21EEE4BAF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04712" y="11582370"/>
                  <a:ext cx="1209675" cy="646331"/>
                </a:xfrm>
                <a:prstGeom prst="rect">
                  <a:avLst/>
                </a:prstGeom>
                <a:blipFill>
                  <a:blip r:embed="rId2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文本框 36">
                  <a:extLst>
                    <a:ext uri="{FF2B5EF4-FFF2-40B4-BE49-F238E27FC236}">
                      <a16:creationId xmlns:a16="http://schemas.microsoft.com/office/drawing/2014/main" id="{82727620-B0A9-4CC3-974B-4E53309333E5}"/>
                    </a:ext>
                  </a:extLst>
                </p:cNvPr>
                <p:cNvSpPr txBox="1"/>
                <p:nvPr/>
              </p:nvSpPr>
              <p:spPr>
                <a:xfrm>
                  <a:off x="11604712" y="12731608"/>
                  <a:ext cx="1209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zh-CN" altLang="en-US" sz="3600" dirty="0"/>
                </a:p>
              </p:txBody>
            </p:sp>
          </mc:Choice>
          <mc:Fallback xmlns="">
            <p:sp>
              <p:nvSpPr>
                <p:cNvPr id="37" name="文本框 36">
                  <a:extLst>
                    <a:ext uri="{FF2B5EF4-FFF2-40B4-BE49-F238E27FC236}">
                      <a16:creationId xmlns:a16="http://schemas.microsoft.com/office/drawing/2014/main" id="{82727620-B0A9-4CC3-974B-4E53309333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04712" y="12731608"/>
                  <a:ext cx="1209675" cy="646331"/>
                </a:xfrm>
                <a:prstGeom prst="rect">
                  <a:avLst/>
                </a:prstGeom>
                <a:blipFill>
                  <a:blip r:embed="rId2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文本框 37">
                  <a:extLst>
                    <a:ext uri="{FF2B5EF4-FFF2-40B4-BE49-F238E27FC236}">
                      <a16:creationId xmlns:a16="http://schemas.microsoft.com/office/drawing/2014/main" id="{62614CC0-B461-41AA-A34D-E41EC7179508}"/>
                    </a:ext>
                  </a:extLst>
                </p:cNvPr>
                <p:cNvSpPr txBox="1"/>
                <p:nvPr/>
              </p:nvSpPr>
              <p:spPr>
                <a:xfrm>
                  <a:off x="11604712" y="13845103"/>
                  <a:ext cx="1209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zh-CN" altLang="en-US" sz="3600" dirty="0"/>
                </a:p>
              </p:txBody>
            </p:sp>
          </mc:Choice>
          <mc:Fallback xmlns="">
            <p:sp>
              <p:nvSpPr>
                <p:cNvPr id="38" name="文本框 37">
                  <a:extLst>
                    <a:ext uri="{FF2B5EF4-FFF2-40B4-BE49-F238E27FC236}">
                      <a16:creationId xmlns:a16="http://schemas.microsoft.com/office/drawing/2014/main" id="{62614CC0-B461-41AA-A34D-E41EC717950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04712" y="13845103"/>
                  <a:ext cx="1209675" cy="646331"/>
                </a:xfrm>
                <a:prstGeom prst="rect">
                  <a:avLst/>
                </a:prstGeom>
                <a:blipFill>
                  <a:blip r:embed="rId2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文本框 38">
                  <a:extLst>
                    <a:ext uri="{FF2B5EF4-FFF2-40B4-BE49-F238E27FC236}">
                      <a16:creationId xmlns:a16="http://schemas.microsoft.com/office/drawing/2014/main" id="{1094129E-7F43-42A0-A873-5BED24125C52}"/>
                    </a:ext>
                  </a:extLst>
                </p:cNvPr>
                <p:cNvSpPr txBox="1"/>
                <p:nvPr/>
              </p:nvSpPr>
              <p:spPr>
                <a:xfrm>
                  <a:off x="12980545" y="10481703"/>
                  <a:ext cx="1209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zh-CN" altLang="en-US" sz="3600" dirty="0"/>
                </a:p>
              </p:txBody>
            </p:sp>
          </mc:Choice>
          <mc:Fallback xmlns="">
            <p:sp>
              <p:nvSpPr>
                <p:cNvPr id="39" name="文本框 38">
                  <a:extLst>
                    <a:ext uri="{FF2B5EF4-FFF2-40B4-BE49-F238E27FC236}">
                      <a16:creationId xmlns:a16="http://schemas.microsoft.com/office/drawing/2014/main" id="{1094129E-7F43-42A0-A873-5BED24125C5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980545" y="10481703"/>
                  <a:ext cx="1209675" cy="646331"/>
                </a:xfrm>
                <a:prstGeom prst="rect">
                  <a:avLst/>
                </a:prstGeom>
                <a:blipFill>
                  <a:blip r:embed="rId3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文本框 39">
                  <a:extLst>
                    <a:ext uri="{FF2B5EF4-FFF2-40B4-BE49-F238E27FC236}">
                      <a16:creationId xmlns:a16="http://schemas.microsoft.com/office/drawing/2014/main" id="{032220AF-CDDF-4F22-824A-AED3D95E6981}"/>
                    </a:ext>
                  </a:extLst>
                </p:cNvPr>
                <p:cNvSpPr txBox="1"/>
                <p:nvPr/>
              </p:nvSpPr>
              <p:spPr>
                <a:xfrm>
                  <a:off x="12980545" y="11582370"/>
                  <a:ext cx="1209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zh-CN" altLang="en-US" sz="3600" dirty="0"/>
                </a:p>
              </p:txBody>
            </p:sp>
          </mc:Choice>
          <mc:Fallback xmlns="">
            <p:sp>
              <p:nvSpPr>
                <p:cNvPr id="40" name="文本框 39">
                  <a:extLst>
                    <a:ext uri="{FF2B5EF4-FFF2-40B4-BE49-F238E27FC236}">
                      <a16:creationId xmlns:a16="http://schemas.microsoft.com/office/drawing/2014/main" id="{032220AF-CDDF-4F22-824A-AED3D95E698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980545" y="11582370"/>
                  <a:ext cx="1209675" cy="646331"/>
                </a:xfrm>
                <a:prstGeom prst="rect">
                  <a:avLst/>
                </a:prstGeom>
                <a:blipFill>
                  <a:blip r:embed="rId3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文本框 40">
                  <a:extLst>
                    <a:ext uri="{FF2B5EF4-FFF2-40B4-BE49-F238E27FC236}">
                      <a16:creationId xmlns:a16="http://schemas.microsoft.com/office/drawing/2014/main" id="{A08B904A-D45F-427D-A70A-BB5D0418F45E}"/>
                    </a:ext>
                  </a:extLst>
                </p:cNvPr>
                <p:cNvSpPr txBox="1"/>
                <p:nvPr/>
              </p:nvSpPr>
              <p:spPr>
                <a:xfrm>
                  <a:off x="12980545" y="12731608"/>
                  <a:ext cx="1209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zh-CN" altLang="en-US" sz="3600" dirty="0"/>
                </a:p>
              </p:txBody>
            </p:sp>
          </mc:Choice>
          <mc:Fallback xmlns="">
            <p:sp>
              <p:nvSpPr>
                <p:cNvPr id="41" name="文本框 40">
                  <a:extLst>
                    <a:ext uri="{FF2B5EF4-FFF2-40B4-BE49-F238E27FC236}">
                      <a16:creationId xmlns:a16="http://schemas.microsoft.com/office/drawing/2014/main" id="{A08B904A-D45F-427D-A70A-BB5D0418F45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980545" y="12731608"/>
                  <a:ext cx="1209675" cy="646331"/>
                </a:xfrm>
                <a:prstGeom prst="rect">
                  <a:avLst/>
                </a:prstGeom>
                <a:blipFill>
                  <a:blip r:embed="rId3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文本框 41">
                  <a:extLst>
                    <a:ext uri="{FF2B5EF4-FFF2-40B4-BE49-F238E27FC236}">
                      <a16:creationId xmlns:a16="http://schemas.microsoft.com/office/drawing/2014/main" id="{F510DE35-04D0-4AB2-BD00-96C94CBA2B61}"/>
                    </a:ext>
                  </a:extLst>
                </p:cNvPr>
                <p:cNvSpPr txBox="1"/>
                <p:nvPr/>
              </p:nvSpPr>
              <p:spPr>
                <a:xfrm>
                  <a:off x="12980545" y="13845103"/>
                  <a:ext cx="1209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zh-CN" altLang="en-US" sz="3600" dirty="0"/>
                </a:p>
              </p:txBody>
            </p:sp>
          </mc:Choice>
          <mc:Fallback xmlns="">
            <p:sp>
              <p:nvSpPr>
                <p:cNvPr id="42" name="文本框 41">
                  <a:extLst>
                    <a:ext uri="{FF2B5EF4-FFF2-40B4-BE49-F238E27FC236}">
                      <a16:creationId xmlns:a16="http://schemas.microsoft.com/office/drawing/2014/main" id="{F510DE35-04D0-4AB2-BD00-96C94CBA2B6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980545" y="13845103"/>
                  <a:ext cx="1209675" cy="646331"/>
                </a:xfrm>
                <a:prstGeom prst="rect">
                  <a:avLst/>
                </a:prstGeom>
                <a:blipFill>
                  <a:blip r:embed="rId3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文本框 42">
                  <a:extLst>
                    <a:ext uri="{FF2B5EF4-FFF2-40B4-BE49-F238E27FC236}">
                      <a16:creationId xmlns:a16="http://schemas.microsoft.com/office/drawing/2014/main" id="{1122154E-02B0-48A8-8C3D-9820EFE5BCF3}"/>
                    </a:ext>
                  </a:extLst>
                </p:cNvPr>
                <p:cNvSpPr txBox="1"/>
                <p:nvPr/>
              </p:nvSpPr>
              <p:spPr>
                <a:xfrm>
                  <a:off x="13935464" y="10176903"/>
                  <a:ext cx="1614379" cy="117724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num>
                          <m:den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oMath>
                    </m:oMathPara>
                  </a14:m>
                  <a:endParaRPr lang="zh-CN" altLang="en-US" sz="3600" dirty="0"/>
                </a:p>
              </p:txBody>
            </p:sp>
          </mc:Choice>
          <mc:Fallback xmlns="">
            <p:sp>
              <p:nvSpPr>
                <p:cNvPr id="43" name="文本框 42">
                  <a:extLst>
                    <a:ext uri="{FF2B5EF4-FFF2-40B4-BE49-F238E27FC236}">
                      <a16:creationId xmlns:a16="http://schemas.microsoft.com/office/drawing/2014/main" id="{1122154E-02B0-48A8-8C3D-9820EFE5BCF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935464" y="10176903"/>
                  <a:ext cx="1614379" cy="1177245"/>
                </a:xfrm>
                <a:prstGeom prst="rect">
                  <a:avLst/>
                </a:prstGeom>
                <a:blipFill>
                  <a:blip r:embed="rId3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文本框 45">
                  <a:extLst>
                    <a:ext uri="{FF2B5EF4-FFF2-40B4-BE49-F238E27FC236}">
                      <a16:creationId xmlns:a16="http://schemas.microsoft.com/office/drawing/2014/main" id="{0C4184D9-58AA-45C3-A213-E1984A064576}"/>
                    </a:ext>
                  </a:extLst>
                </p:cNvPr>
                <p:cNvSpPr txBox="1"/>
                <p:nvPr/>
              </p:nvSpPr>
              <p:spPr>
                <a:xfrm>
                  <a:off x="14356379" y="13845103"/>
                  <a:ext cx="1209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zh-CN" altLang="en-US" sz="3600" dirty="0"/>
                </a:p>
              </p:txBody>
            </p:sp>
          </mc:Choice>
          <mc:Fallback xmlns="">
            <p:sp>
              <p:nvSpPr>
                <p:cNvPr id="46" name="文本框 45">
                  <a:extLst>
                    <a:ext uri="{FF2B5EF4-FFF2-40B4-BE49-F238E27FC236}">
                      <a16:creationId xmlns:a16="http://schemas.microsoft.com/office/drawing/2014/main" id="{0C4184D9-58AA-45C3-A213-E1984A06457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356379" y="13845103"/>
                  <a:ext cx="1209675" cy="646331"/>
                </a:xfrm>
                <a:prstGeom prst="rect">
                  <a:avLst/>
                </a:prstGeom>
                <a:blipFill>
                  <a:blip r:embed="rId3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文本框 46">
                  <a:extLst>
                    <a:ext uri="{FF2B5EF4-FFF2-40B4-BE49-F238E27FC236}">
                      <a16:creationId xmlns:a16="http://schemas.microsoft.com/office/drawing/2014/main" id="{7F697B65-F233-470A-B664-4930A1B52210}"/>
                    </a:ext>
                  </a:extLst>
                </p:cNvPr>
                <p:cNvSpPr txBox="1"/>
                <p:nvPr/>
              </p:nvSpPr>
              <p:spPr>
                <a:xfrm>
                  <a:off x="13935464" y="11265475"/>
                  <a:ext cx="1614379" cy="114050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num>
                          <m:den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oMath>
                    </m:oMathPara>
                  </a14:m>
                  <a:endParaRPr lang="zh-CN" altLang="en-US" sz="3600" dirty="0"/>
                </a:p>
              </p:txBody>
            </p:sp>
          </mc:Choice>
          <mc:Fallback xmlns="">
            <p:sp>
              <p:nvSpPr>
                <p:cNvPr id="47" name="文本框 46">
                  <a:extLst>
                    <a:ext uri="{FF2B5EF4-FFF2-40B4-BE49-F238E27FC236}">
                      <a16:creationId xmlns:a16="http://schemas.microsoft.com/office/drawing/2014/main" id="{7F697B65-F233-470A-B664-4930A1B522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935464" y="11265475"/>
                  <a:ext cx="1614379" cy="1140505"/>
                </a:xfrm>
                <a:prstGeom prst="rect">
                  <a:avLst/>
                </a:prstGeom>
                <a:blipFill>
                  <a:blip r:embed="rId3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文本框 47">
                  <a:extLst>
                    <a:ext uri="{FF2B5EF4-FFF2-40B4-BE49-F238E27FC236}">
                      <a16:creationId xmlns:a16="http://schemas.microsoft.com/office/drawing/2014/main" id="{7F46E808-61F0-4F6C-9466-FC81F59D1984}"/>
                    </a:ext>
                  </a:extLst>
                </p:cNvPr>
                <p:cNvSpPr txBox="1"/>
                <p:nvPr/>
              </p:nvSpPr>
              <p:spPr>
                <a:xfrm>
                  <a:off x="13935464" y="12397590"/>
                  <a:ext cx="1614379" cy="117724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oMath>
                    </m:oMathPara>
                  </a14:m>
                  <a:endParaRPr lang="zh-CN" altLang="en-US" sz="3600" dirty="0"/>
                </a:p>
              </p:txBody>
            </p:sp>
          </mc:Choice>
          <mc:Fallback xmlns="">
            <p:sp>
              <p:nvSpPr>
                <p:cNvPr id="48" name="文本框 47">
                  <a:extLst>
                    <a:ext uri="{FF2B5EF4-FFF2-40B4-BE49-F238E27FC236}">
                      <a16:creationId xmlns:a16="http://schemas.microsoft.com/office/drawing/2014/main" id="{7F46E808-61F0-4F6C-9466-FC81F59D19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935464" y="12397590"/>
                  <a:ext cx="1614379" cy="1177245"/>
                </a:xfrm>
                <a:prstGeom prst="rect">
                  <a:avLst/>
                </a:prstGeom>
                <a:blipFill>
                  <a:blip r:embed="rId3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文本框 49">
                <a:extLst>
                  <a:ext uri="{FF2B5EF4-FFF2-40B4-BE49-F238E27FC236}">
                    <a16:creationId xmlns:a16="http://schemas.microsoft.com/office/drawing/2014/main" id="{6E884219-11B9-4D8F-A070-496D717BEF1F}"/>
                  </a:ext>
                </a:extLst>
              </p:cNvPr>
              <p:cNvSpPr txBox="1"/>
              <p:nvPr/>
            </p:nvSpPr>
            <p:spPr>
              <a:xfrm>
                <a:off x="3645806" y="12457113"/>
                <a:ext cx="7029051" cy="468852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altLang="zh-CN" sz="36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brk m:alnAt="7"/>
                                      </m:rPr>
                                      <a:rPr lang="en-US" altLang="zh-CN" sz="36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num>
                                  <m:den>
                                    <m:r>
                                      <a:rPr lang="en-US" altLang="zh-CN" sz="36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  <m:r>
                                      <a:rPr lang="en-US" altLang="zh-CN" sz="36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zh-CN" sz="36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den>
                                </m:f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3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3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f>
                                        <m:fPr>
                                          <m:ctrlPr>
                                            <a:rPr lang="en-US" altLang="zh-CN" sz="36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CN" sz="36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num>
                                        <m:den>
                                          <m:r>
                                            <a:rPr lang="en-US" altLang="zh-CN" sz="36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en-US" altLang="zh-CN" sz="36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altLang="zh-CN" sz="36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den>
                                      </m:f>
                                    </m:e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60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f>
                                        <m:fPr>
                                          <m:ctrlPr>
                                            <a:rPr lang="en-US" altLang="zh-CN" sz="3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altLang="zh-CN" sz="3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en-US" altLang="zh-CN" sz="3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en-US" altLang="zh-CN" sz="3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num>
                                        <m:den>
                                          <m:r>
                                            <a:rPr lang="en-US" altLang="zh-CN" sz="3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f>
                                        <m:fPr>
                                          <m:ctrlPr>
                                            <a:rPr lang="en-US" altLang="zh-CN" sz="36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altLang="zh-CN" sz="36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num>
                                        <m:den>
                                          <m:r>
                                            <a:rPr lang="en-US" altLang="zh-CN" sz="36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  <m:r>
                                            <a:rPr lang="en-US" altLang="zh-CN" sz="36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altLang="zh-CN" sz="36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den>
                                      </m:f>
                                    </m:e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f>
                                        <m:fPr>
                                          <m:ctrlPr>
                                            <a:rPr lang="en-US" altLang="zh-CN" sz="36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altLang="zh-CN" sz="36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num>
                                        <m:den>
                                          <m:r>
                                            <a:rPr lang="en-US" altLang="zh-CN" sz="36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  <m:r>
                                            <a:rPr lang="en-US" altLang="zh-CN" sz="36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altLang="zh-CN" sz="36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den>
                                      </m:f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50" name="文本框 49">
                <a:extLst>
                  <a:ext uri="{FF2B5EF4-FFF2-40B4-BE49-F238E27FC236}">
                    <a16:creationId xmlns:a16="http://schemas.microsoft.com/office/drawing/2014/main" id="{6E884219-11B9-4D8F-A070-496D717BEF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5806" y="12457113"/>
                <a:ext cx="7029051" cy="4688528"/>
              </a:xfrm>
              <a:prstGeom prst="rect">
                <a:avLst/>
              </a:prstGeom>
              <a:blipFill>
                <a:blip r:embed="rId3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文本框 50">
                <a:extLst>
                  <a:ext uri="{FF2B5EF4-FFF2-40B4-BE49-F238E27FC236}">
                    <a16:creationId xmlns:a16="http://schemas.microsoft.com/office/drawing/2014/main" id="{99DBBF96-D119-4E92-A7B4-950A87595F9D}"/>
                  </a:ext>
                </a:extLst>
              </p:cNvPr>
              <p:cNvSpPr txBox="1"/>
              <p:nvPr/>
            </p:nvSpPr>
            <p:spPr>
              <a:xfrm>
                <a:off x="4747133" y="12542880"/>
                <a:ext cx="1209675" cy="11331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brk m:alnAt="7"/>
                            </m:r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51" name="文本框 50">
                <a:extLst>
                  <a:ext uri="{FF2B5EF4-FFF2-40B4-BE49-F238E27FC236}">
                    <a16:creationId xmlns:a16="http://schemas.microsoft.com/office/drawing/2014/main" id="{99DBBF96-D119-4E92-A7B4-950A87595F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7133" y="12542880"/>
                <a:ext cx="1209675" cy="1133131"/>
              </a:xfrm>
              <a:prstGeom prst="rect">
                <a:avLst/>
              </a:prstGeom>
              <a:blipFill>
                <a:blip r:embed="rId3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文本框 51">
                <a:extLst>
                  <a:ext uri="{FF2B5EF4-FFF2-40B4-BE49-F238E27FC236}">
                    <a16:creationId xmlns:a16="http://schemas.microsoft.com/office/drawing/2014/main" id="{D9510CF8-117F-441E-9808-5CFF23D10749}"/>
                  </a:ext>
                </a:extLst>
              </p:cNvPr>
              <p:cNvSpPr txBox="1"/>
              <p:nvPr/>
            </p:nvSpPr>
            <p:spPr>
              <a:xfrm>
                <a:off x="4747133" y="13886947"/>
                <a:ext cx="120967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52" name="文本框 51">
                <a:extLst>
                  <a:ext uri="{FF2B5EF4-FFF2-40B4-BE49-F238E27FC236}">
                    <a16:creationId xmlns:a16="http://schemas.microsoft.com/office/drawing/2014/main" id="{D9510CF8-117F-441E-9808-5CFF23D107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7133" y="13886947"/>
                <a:ext cx="1209675" cy="646331"/>
              </a:xfrm>
              <a:prstGeom prst="rect">
                <a:avLst/>
              </a:prstGeom>
              <a:blipFill>
                <a:blip r:embed="rId4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文本框 52">
                <a:extLst>
                  <a:ext uri="{FF2B5EF4-FFF2-40B4-BE49-F238E27FC236}">
                    <a16:creationId xmlns:a16="http://schemas.microsoft.com/office/drawing/2014/main" id="{733D821A-72C3-45DE-A120-A1F98D0FDA01}"/>
                  </a:ext>
                </a:extLst>
              </p:cNvPr>
              <p:cNvSpPr txBox="1"/>
              <p:nvPr/>
            </p:nvSpPr>
            <p:spPr>
              <a:xfrm>
                <a:off x="4747133" y="15036185"/>
                <a:ext cx="120967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53" name="文本框 52">
                <a:extLst>
                  <a:ext uri="{FF2B5EF4-FFF2-40B4-BE49-F238E27FC236}">
                    <a16:creationId xmlns:a16="http://schemas.microsoft.com/office/drawing/2014/main" id="{733D821A-72C3-45DE-A120-A1F98D0FDA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7133" y="15036185"/>
                <a:ext cx="1209675" cy="646331"/>
              </a:xfrm>
              <a:prstGeom prst="rect">
                <a:avLst/>
              </a:prstGeom>
              <a:blipFill>
                <a:blip r:embed="rId4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文本框 53">
                <a:extLst>
                  <a:ext uri="{FF2B5EF4-FFF2-40B4-BE49-F238E27FC236}">
                    <a16:creationId xmlns:a16="http://schemas.microsoft.com/office/drawing/2014/main" id="{983FFB24-ADB3-4277-A15A-36305A27DBD3}"/>
                  </a:ext>
                </a:extLst>
              </p:cNvPr>
              <p:cNvSpPr txBox="1"/>
              <p:nvPr/>
            </p:nvSpPr>
            <p:spPr>
              <a:xfrm>
                <a:off x="4747133" y="16149680"/>
                <a:ext cx="120967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54" name="文本框 53">
                <a:extLst>
                  <a:ext uri="{FF2B5EF4-FFF2-40B4-BE49-F238E27FC236}">
                    <a16:creationId xmlns:a16="http://schemas.microsoft.com/office/drawing/2014/main" id="{983FFB24-ADB3-4277-A15A-36305A27DB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7133" y="16149680"/>
                <a:ext cx="1209675" cy="646331"/>
              </a:xfrm>
              <a:prstGeom prst="rect">
                <a:avLst/>
              </a:prstGeom>
              <a:blipFill>
                <a:blip r:embed="rId4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文本框 54">
                <a:extLst>
                  <a:ext uri="{FF2B5EF4-FFF2-40B4-BE49-F238E27FC236}">
                    <a16:creationId xmlns:a16="http://schemas.microsoft.com/office/drawing/2014/main" id="{BBA346E4-FC6B-4F46-984E-89A2E03E8604}"/>
                  </a:ext>
                </a:extLst>
              </p:cNvPr>
              <p:cNvSpPr txBox="1"/>
              <p:nvPr/>
            </p:nvSpPr>
            <p:spPr>
              <a:xfrm>
                <a:off x="6122966" y="12786280"/>
                <a:ext cx="120967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55" name="文本框 54">
                <a:extLst>
                  <a:ext uri="{FF2B5EF4-FFF2-40B4-BE49-F238E27FC236}">
                    <a16:creationId xmlns:a16="http://schemas.microsoft.com/office/drawing/2014/main" id="{BBA346E4-FC6B-4F46-984E-89A2E03E86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2966" y="12786280"/>
                <a:ext cx="1209675" cy="646331"/>
              </a:xfrm>
              <a:prstGeom prst="rect">
                <a:avLst/>
              </a:prstGeom>
              <a:blipFill>
                <a:blip r:embed="rId4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文本框 55">
                <a:extLst>
                  <a:ext uri="{FF2B5EF4-FFF2-40B4-BE49-F238E27FC236}">
                    <a16:creationId xmlns:a16="http://schemas.microsoft.com/office/drawing/2014/main" id="{B04B779B-C736-4EBA-B31A-CCEF364507FB}"/>
                  </a:ext>
                </a:extLst>
              </p:cNvPr>
              <p:cNvSpPr txBox="1"/>
              <p:nvPr/>
            </p:nvSpPr>
            <p:spPr>
              <a:xfrm>
                <a:off x="6122966" y="13643547"/>
                <a:ext cx="1209675" cy="11331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brk m:alnAt="7"/>
                            </m:r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56" name="文本框 55">
                <a:extLst>
                  <a:ext uri="{FF2B5EF4-FFF2-40B4-BE49-F238E27FC236}">
                    <a16:creationId xmlns:a16="http://schemas.microsoft.com/office/drawing/2014/main" id="{B04B779B-C736-4EBA-B31A-CCEF364507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2966" y="13643547"/>
                <a:ext cx="1209675" cy="1133131"/>
              </a:xfrm>
              <a:prstGeom prst="rect">
                <a:avLst/>
              </a:prstGeom>
              <a:blipFill>
                <a:blip r:embed="rId4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文本框 56">
                <a:extLst>
                  <a:ext uri="{FF2B5EF4-FFF2-40B4-BE49-F238E27FC236}">
                    <a16:creationId xmlns:a16="http://schemas.microsoft.com/office/drawing/2014/main" id="{49F9A495-EBEA-4E26-ABEA-154BAE6C9C3F}"/>
                  </a:ext>
                </a:extLst>
              </p:cNvPr>
              <p:cNvSpPr txBox="1"/>
              <p:nvPr/>
            </p:nvSpPr>
            <p:spPr>
              <a:xfrm>
                <a:off x="6122966" y="15036185"/>
                <a:ext cx="120967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57" name="文本框 56">
                <a:extLst>
                  <a:ext uri="{FF2B5EF4-FFF2-40B4-BE49-F238E27FC236}">
                    <a16:creationId xmlns:a16="http://schemas.microsoft.com/office/drawing/2014/main" id="{49F9A495-EBEA-4E26-ABEA-154BAE6C9C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2966" y="15036185"/>
                <a:ext cx="1209675" cy="646331"/>
              </a:xfrm>
              <a:prstGeom prst="rect">
                <a:avLst/>
              </a:prstGeom>
              <a:blipFill>
                <a:blip r:embed="rId4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文本框 57">
                <a:extLst>
                  <a:ext uri="{FF2B5EF4-FFF2-40B4-BE49-F238E27FC236}">
                    <a16:creationId xmlns:a16="http://schemas.microsoft.com/office/drawing/2014/main" id="{1EE5DBB4-6784-46B7-BBB0-9C5F840B7DFB}"/>
                  </a:ext>
                </a:extLst>
              </p:cNvPr>
              <p:cNvSpPr txBox="1"/>
              <p:nvPr/>
            </p:nvSpPr>
            <p:spPr>
              <a:xfrm>
                <a:off x="6122966" y="16149680"/>
                <a:ext cx="120967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58" name="文本框 57">
                <a:extLst>
                  <a:ext uri="{FF2B5EF4-FFF2-40B4-BE49-F238E27FC236}">
                    <a16:creationId xmlns:a16="http://schemas.microsoft.com/office/drawing/2014/main" id="{1EE5DBB4-6784-46B7-BBB0-9C5F840B7D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2966" y="16149680"/>
                <a:ext cx="1209675" cy="646331"/>
              </a:xfrm>
              <a:prstGeom prst="rect">
                <a:avLst/>
              </a:prstGeom>
              <a:blipFill>
                <a:blip r:embed="rId4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文本框 58">
                <a:extLst>
                  <a:ext uri="{FF2B5EF4-FFF2-40B4-BE49-F238E27FC236}">
                    <a16:creationId xmlns:a16="http://schemas.microsoft.com/office/drawing/2014/main" id="{AE7A156D-9041-424C-A9BA-1BAD2747D8CC}"/>
                  </a:ext>
                </a:extLst>
              </p:cNvPr>
              <p:cNvSpPr txBox="1"/>
              <p:nvPr/>
            </p:nvSpPr>
            <p:spPr>
              <a:xfrm>
                <a:off x="7498799" y="12786280"/>
                <a:ext cx="120967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59" name="文本框 58">
                <a:extLst>
                  <a:ext uri="{FF2B5EF4-FFF2-40B4-BE49-F238E27FC236}">
                    <a16:creationId xmlns:a16="http://schemas.microsoft.com/office/drawing/2014/main" id="{AE7A156D-9041-424C-A9BA-1BAD2747D8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8799" y="12786280"/>
                <a:ext cx="1209675" cy="646331"/>
              </a:xfrm>
              <a:prstGeom prst="rect">
                <a:avLst/>
              </a:prstGeom>
              <a:blipFill>
                <a:blip r:embed="rId4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文本框 59">
                <a:extLst>
                  <a:ext uri="{FF2B5EF4-FFF2-40B4-BE49-F238E27FC236}">
                    <a16:creationId xmlns:a16="http://schemas.microsoft.com/office/drawing/2014/main" id="{379748D6-4FD7-463A-8DD2-64BF6300EA31}"/>
                  </a:ext>
                </a:extLst>
              </p:cNvPr>
              <p:cNvSpPr txBox="1"/>
              <p:nvPr/>
            </p:nvSpPr>
            <p:spPr>
              <a:xfrm>
                <a:off x="7498799" y="13886947"/>
                <a:ext cx="120967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60" name="文本框 59">
                <a:extLst>
                  <a:ext uri="{FF2B5EF4-FFF2-40B4-BE49-F238E27FC236}">
                    <a16:creationId xmlns:a16="http://schemas.microsoft.com/office/drawing/2014/main" id="{379748D6-4FD7-463A-8DD2-64BF6300EA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8799" y="13886947"/>
                <a:ext cx="1209675" cy="646331"/>
              </a:xfrm>
              <a:prstGeom prst="rect">
                <a:avLst/>
              </a:prstGeom>
              <a:blipFill>
                <a:blip r:embed="rId4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文本框 60">
                <a:extLst>
                  <a:ext uri="{FF2B5EF4-FFF2-40B4-BE49-F238E27FC236}">
                    <a16:creationId xmlns:a16="http://schemas.microsoft.com/office/drawing/2014/main" id="{B874AE5A-0D60-4480-A20B-1DD739E6A7DE}"/>
                  </a:ext>
                </a:extLst>
              </p:cNvPr>
              <p:cNvSpPr txBox="1"/>
              <p:nvPr/>
            </p:nvSpPr>
            <p:spPr>
              <a:xfrm>
                <a:off x="7498799" y="14744214"/>
                <a:ext cx="1209675" cy="123027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brk m:alnAt="7"/>
                            </m:r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den>
                      </m:f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61" name="文本框 60">
                <a:extLst>
                  <a:ext uri="{FF2B5EF4-FFF2-40B4-BE49-F238E27FC236}">
                    <a16:creationId xmlns:a16="http://schemas.microsoft.com/office/drawing/2014/main" id="{B874AE5A-0D60-4480-A20B-1DD739E6A7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8799" y="14744214"/>
                <a:ext cx="1209675" cy="1230273"/>
              </a:xfrm>
              <a:prstGeom prst="rect">
                <a:avLst/>
              </a:prstGeom>
              <a:blipFill>
                <a:blip r:embed="rId4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文本框 61">
                <a:extLst>
                  <a:ext uri="{FF2B5EF4-FFF2-40B4-BE49-F238E27FC236}">
                    <a16:creationId xmlns:a16="http://schemas.microsoft.com/office/drawing/2014/main" id="{D6D1AD40-7494-4C2A-BFE3-8C780202AA1C}"/>
                  </a:ext>
                </a:extLst>
              </p:cNvPr>
              <p:cNvSpPr txBox="1"/>
              <p:nvPr/>
            </p:nvSpPr>
            <p:spPr>
              <a:xfrm>
                <a:off x="7498799" y="16149680"/>
                <a:ext cx="120967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62" name="文本框 61">
                <a:extLst>
                  <a:ext uri="{FF2B5EF4-FFF2-40B4-BE49-F238E27FC236}">
                    <a16:creationId xmlns:a16="http://schemas.microsoft.com/office/drawing/2014/main" id="{D6D1AD40-7494-4C2A-BFE3-8C780202AA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8799" y="16149680"/>
                <a:ext cx="1209675" cy="646331"/>
              </a:xfrm>
              <a:prstGeom prst="rect">
                <a:avLst/>
              </a:prstGeom>
              <a:blipFill>
                <a:blip r:embed="rId5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文本框 65">
                <a:extLst>
                  <a:ext uri="{FF2B5EF4-FFF2-40B4-BE49-F238E27FC236}">
                    <a16:creationId xmlns:a16="http://schemas.microsoft.com/office/drawing/2014/main" id="{5356BBFA-ECED-45E8-BF61-6DB8D0DA1C1A}"/>
                  </a:ext>
                </a:extLst>
              </p:cNvPr>
              <p:cNvSpPr txBox="1"/>
              <p:nvPr/>
            </p:nvSpPr>
            <p:spPr>
              <a:xfrm>
                <a:off x="8990747" y="16149680"/>
                <a:ext cx="120967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66" name="文本框 65">
                <a:extLst>
                  <a:ext uri="{FF2B5EF4-FFF2-40B4-BE49-F238E27FC236}">
                    <a16:creationId xmlns:a16="http://schemas.microsoft.com/office/drawing/2014/main" id="{5356BBFA-ECED-45E8-BF61-6DB8D0DA1C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0747" y="16149680"/>
                <a:ext cx="1209675" cy="646331"/>
              </a:xfrm>
              <a:prstGeom prst="rect">
                <a:avLst/>
              </a:prstGeom>
              <a:blipFill>
                <a:blip r:embed="rId5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文本框 68">
                <a:extLst>
                  <a:ext uri="{FF2B5EF4-FFF2-40B4-BE49-F238E27FC236}">
                    <a16:creationId xmlns:a16="http://schemas.microsoft.com/office/drawing/2014/main" id="{4C7E02F2-A844-40A4-A37F-4682876F2ABE}"/>
                  </a:ext>
                </a:extLst>
              </p:cNvPr>
              <p:cNvSpPr txBox="1"/>
              <p:nvPr/>
            </p:nvSpPr>
            <p:spPr>
              <a:xfrm>
                <a:off x="8761121" y="12529683"/>
                <a:ext cx="1614379" cy="11772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num>
                        <m:den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69" name="文本框 68">
                <a:extLst>
                  <a:ext uri="{FF2B5EF4-FFF2-40B4-BE49-F238E27FC236}">
                    <a16:creationId xmlns:a16="http://schemas.microsoft.com/office/drawing/2014/main" id="{4C7E02F2-A844-40A4-A37F-4682876F2A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1121" y="12529683"/>
                <a:ext cx="1614379" cy="1177245"/>
              </a:xfrm>
              <a:prstGeom prst="rect">
                <a:avLst/>
              </a:prstGeom>
              <a:blipFill>
                <a:blip r:embed="rId5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文本框 69">
                <a:extLst>
                  <a:ext uri="{FF2B5EF4-FFF2-40B4-BE49-F238E27FC236}">
                    <a16:creationId xmlns:a16="http://schemas.microsoft.com/office/drawing/2014/main" id="{B3009BEE-0AF2-4602-8414-251F996C6E08}"/>
                  </a:ext>
                </a:extLst>
              </p:cNvPr>
              <p:cNvSpPr txBox="1"/>
              <p:nvPr/>
            </p:nvSpPr>
            <p:spPr>
              <a:xfrm>
                <a:off x="8761121" y="13618255"/>
                <a:ext cx="1614379" cy="11405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70" name="文本框 69">
                <a:extLst>
                  <a:ext uri="{FF2B5EF4-FFF2-40B4-BE49-F238E27FC236}">
                    <a16:creationId xmlns:a16="http://schemas.microsoft.com/office/drawing/2014/main" id="{B3009BEE-0AF2-4602-8414-251F996C6E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1121" y="13618255"/>
                <a:ext cx="1614379" cy="1140505"/>
              </a:xfrm>
              <a:prstGeom prst="rect">
                <a:avLst/>
              </a:prstGeom>
              <a:blipFill>
                <a:blip r:embed="rId5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文本框 70">
                <a:extLst>
                  <a:ext uri="{FF2B5EF4-FFF2-40B4-BE49-F238E27FC236}">
                    <a16:creationId xmlns:a16="http://schemas.microsoft.com/office/drawing/2014/main" id="{0B975A3E-CFE0-4B6D-84B6-2FF808B0E24F}"/>
                  </a:ext>
                </a:extLst>
              </p:cNvPr>
              <p:cNvSpPr txBox="1"/>
              <p:nvPr/>
            </p:nvSpPr>
            <p:spPr>
              <a:xfrm>
                <a:off x="8761121" y="14750370"/>
                <a:ext cx="1614379" cy="12426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71" name="文本框 70">
                <a:extLst>
                  <a:ext uri="{FF2B5EF4-FFF2-40B4-BE49-F238E27FC236}">
                    <a16:creationId xmlns:a16="http://schemas.microsoft.com/office/drawing/2014/main" id="{0B975A3E-CFE0-4B6D-84B6-2FF808B0E2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1121" y="14750370"/>
                <a:ext cx="1614379" cy="1242648"/>
              </a:xfrm>
              <a:prstGeom prst="rect">
                <a:avLst/>
              </a:prstGeom>
              <a:blipFill>
                <a:blip r:embed="rId5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612581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矩形 172">
            <a:extLst>
              <a:ext uri="{FF2B5EF4-FFF2-40B4-BE49-F238E27FC236}">
                <a16:creationId xmlns:a16="http://schemas.microsoft.com/office/drawing/2014/main" id="{3A1032E8-21A5-45E3-B90C-B6704DE1AF03}"/>
              </a:ext>
            </a:extLst>
          </p:cNvPr>
          <p:cNvSpPr/>
          <p:nvPr/>
        </p:nvSpPr>
        <p:spPr>
          <a:xfrm>
            <a:off x="-1292392" y="1385370"/>
            <a:ext cx="19660689" cy="96345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E5EF0FEB-94C5-405E-97C5-E3F13F7B8DDE}"/>
              </a:ext>
            </a:extLst>
          </p:cNvPr>
          <p:cNvGrpSpPr/>
          <p:nvPr/>
        </p:nvGrpSpPr>
        <p:grpSpPr>
          <a:xfrm>
            <a:off x="3090514" y="1188537"/>
            <a:ext cx="4297712" cy="3163687"/>
            <a:chOff x="5151089" y="5550987"/>
            <a:chExt cx="4297712" cy="316368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文本框 49">
                  <a:extLst>
                    <a:ext uri="{FF2B5EF4-FFF2-40B4-BE49-F238E27FC236}">
                      <a16:creationId xmlns:a16="http://schemas.microsoft.com/office/drawing/2014/main" id="{6E884219-11B9-4D8F-A070-496D717BEF1F}"/>
                    </a:ext>
                  </a:extLst>
                </p:cNvPr>
                <p:cNvSpPr txBox="1"/>
                <p:nvPr/>
              </p:nvSpPr>
              <p:spPr>
                <a:xfrm>
                  <a:off x="5151089" y="5550987"/>
                  <a:ext cx="4297712" cy="316368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CN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f>
                                    <m:fPr>
                                      <m:ctrlP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num>
                                    <m:den>
                                      <m: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  <m: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den>
                                  </m:f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3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</m:m>
                                </m:e>
                              </m:mr>
                              <m:m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</m:m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3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f>
                                          <m:fPr>
                                            <m:ctrlP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num>
                                          <m:den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𝑏</m:t>
                                            </m:r>
                                          </m:den>
                                        </m:f>
                                      </m:e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altLang="zh-CN" sz="240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f>
                                          <m:fPr>
                                            <m:ctrlPr>
                                              <a:rPr lang="en-US" altLang="zh-CN" sz="2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altLang="zh-CN" sz="2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  <m:r>
                                              <a:rPr lang="en-US" altLang="zh-CN" sz="2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r>
                                              <a:rPr lang="en-US" altLang="zh-CN" sz="2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𝑏</m:t>
                                            </m:r>
                                          </m:num>
                                          <m:den>
                                            <m:r>
                                              <a:rPr lang="en-US" altLang="zh-CN" sz="2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den>
                                        </m:f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f>
                                          <m:fPr>
                                            <m:ctrlP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num>
                                          <m:den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𝑓</m:t>
                                            </m:r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den>
                                        </m:f>
                                      </m:e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f>
                                          <m:fPr>
                                            <m:ctrlP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num>
                                          <m:den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𝑓</m:t>
                                            </m:r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den>
                                        </m:f>
                                      </m:e>
                                    </m:mr>
                                  </m:m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50" name="文本框 49">
                  <a:extLst>
                    <a:ext uri="{FF2B5EF4-FFF2-40B4-BE49-F238E27FC236}">
                      <a16:creationId xmlns:a16="http://schemas.microsoft.com/office/drawing/2014/main" id="{6E884219-11B9-4D8F-A070-496D717BEF1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51089" y="5550987"/>
                  <a:ext cx="4297712" cy="3163687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4DA1BDA5-47DA-431A-9C18-51DCFBECFAF6}"/>
                </a:ext>
              </a:extLst>
            </p:cNvPr>
            <p:cNvGrpSpPr/>
            <p:nvPr/>
          </p:nvGrpSpPr>
          <p:grpSpPr>
            <a:xfrm>
              <a:off x="5338015" y="5642606"/>
              <a:ext cx="4040147" cy="2929893"/>
              <a:chOff x="4747465" y="5623557"/>
              <a:chExt cx="5628367" cy="408166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1" name="文本框 50">
                    <a:extLst>
                      <a:ext uri="{FF2B5EF4-FFF2-40B4-BE49-F238E27FC236}">
                        <a16:creationId xmlns:a16="http://schemas.microsoft.com/office/drawing/2014/main" id="{99DBBF96-D119-4E92-A7B4-950A87595F9D}"/>
                      </a:ext>
                    </a:extLst>
                  </p:cNvPr>
                  <p:cNvSpPr txBox="1"/>
                  <p:nvPr/>
                </p:nvSpPr>
                <p:spPr>
                  <a:xfrm>
                    <a:off x="4747465" y="5636754"/>
                    <a:ext cx="1209675" cy="786177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brk m:alnAt="7"/>
                                </m:r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den>
                          </m:f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51" name="文本框 50">
                    <a:extLst>
                      <a:ext uri="{FF2B5EF4-FFF2-40B4-BE49-F238E27FC236}">
                        <a16:creationId xmlns:a16="http://schemas.microsoft.com/office/drawing/2014/main" id="{99DBBF96-D119-4E92-A7B4-950A87595F9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47465" y="5636754"/>
                    <a:ext cx="1209675" cy="786177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b="-30435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2" name="文本框 51">
                    <a:extLst>
                      <a:ext uri="{FF2B5EF4-FFF2-40B4-BE49-F238E27FC236}">
                        <a16:creationId xmlns:a16="http://schemas.microsoft.com/office/drawing/2014/main" id="{D9510CF8-117F-441E-9808-5CFF23D10749}"/>
                      </a:ext>
                    </a:extLst>
                  </p:cNvPr>
                  <p:cNvSpPr txBox="1"/>
                  <p:nvPr/>
                </p:nvSpPr>
                <p:spPr>
                  <a:xfrm>
                    <a:off x="4747465" y="6980821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52" name="文本框 51">
                    <a:extLst>
                      <a:ext uri="{FF2B5EF4-FFF2-40B4-BE49-F238E27FC236}">
                        <a16:creationId xmlns:a16="http://schemas.microsoft.com/office/drawing/2014/main" id="{D9510CF8-117F-441E-9808-5CFF23D1074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47465" y="6980821"/>
                    <a:ext cx="1209675" cy="461665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b="-33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3" name="文本框 52">
                    <a:extLst>
                      <a:ext uri="{FF2B5EF4-FFF2-40B4-BE49-F238E27FC236}">
                        <a16:creationId xmlns:a16="http://schemas.microsoft.com/office/drawing/2014/main" id="{733D821A-72C3-45DE-A120-A1F98D0FDA01}"/>
                      </a:ext>
                    </a:extLst>
                  </p:cNvPr>
                  <p:cNvSpPr txBox="1"/>
                  <p:nvPr/>
                </p:nvSpPr>
                <p:spPr>
                  <a:xfrm>
                    <a:off x="4747465" y="8130059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53" name="文本框 52">
                    <a:extLst>
                      <a:ext uri="{FF2B5EF4-FFF2-40B4-BE49-F238E27FC236}">
                        <a16:creationId xmlns:a16="http://schemas.microsoft.com/office/drawing/2014/main" id="{733D821A-72C3-45DE-A120-A1F98D0FDA0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47465" y="8130059"/>
                    <a:ext cx="1209675" cy="461665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b="-30909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4" name="文本框 53">
                    <a:extLst>
                      <a:ext uri="{FF2B5EF4-FFF2-40B4-BE49-F238E27FC236}">
                        <a16:creationId xmlns:a16="http://schemas.microsoft.com/office/drawing/2014/main" id="{983FFB24-ADB3-4277-A15A-36305A27DBD3}"/>
                      </a:ext>
                    </a:extLst>
                  </p:cNvPr>
                  <p:cNvSpPr txBox="1"/>
                  <p:nvPr/>
                </p:nvSpPr>
                <p:spPr>
                  <a:xfrm>
                    <a:off x="4747465" y="9243554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54" name="文本框 53">
                    <a:extLst>
                      <a:ext uri="{FF2B5EF4-FFF2-40B4-BE49-F238E27FC236}">
                        <a16:creationId xmlns:a16="http://schemas.microsoft.com/office/drawing/2014/main" id="{983FFB24-ADB3-4277-A15A-36305A27DBD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47465" y="9243554"/>
                    <a:ext cx="1209675" cy="461665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b="-30909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5" name="文本框 54">
                    <a:extLst>
                      <a:ext uri="{FF2B5EF4-FFF2-40B4-BE49-F238E27FC236}">
                        <a16:creationId xmlns:a16="http://schemas.microsoft.com/office/drawing/2014/main" id="{BBA346E4-FC6B-4F46-984E-89A2E03E8604}"/>
                      </a:ext>
                    </a:extLst>
                  </p:cNvPr>
                  <p:cNvSpPr txBox="1"/>
                  <p:nvPr/>
                </p:nvSpPr>
                <p:spPr>
                  <a:xfrm>
                    <a:off x="6123298" y="5880154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55" name="文本框 54">
                    <a:extLst>
                      <a:ext uri="{FF2B5EF4-FFF2-40B4-BE49-F238E27FC236}">
                        <a16:creationId xmlns:a16="http://schemas.microsoft.com/office/drawing/2014/main" id="{BBA346E4-FC6B-4F46-984E-89A2E03E860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23298" y="5880154"/>
                    <a:ext cx="1209675" cy="461665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b="-30909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6" name="文本框 55">
                    <a:extLst>
                      <a:ext uri="{FF2B5EF4-FFF2-40B4-BE49-F238E27FC236}">
                        <a16:creationId xmlns:a16="http://schemas.microsoft.com/office/drawing/2014/main" id="{B04B779B-C736-4EBA-B31A-CCEF364507FB}"/>
                      </a:ext>
                    </a:extLst>
                  </p:cNvPr>
                  <p:cNvSpPr txBox="1"/>
                  <p:nvPr/>
                </p:nvSpPr>
                <p:spPr>
                  <a:xfrm>
                    <a:off x="6123298" y="6737421"/>
                    <a:ext cx="1209675" cy="786177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brk m:alnAt="7"/>
                                </m:r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den>
                          </m:f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56" name="文本框 55">
                    <a:extLst>
                      <a:ext uri="{FF2B5EF4-FFF2-40B4-BE49-F238E27FC236}">
                        <a16:creationId xmlns:a16="http://schemas.microsoft.com/office/drawing/2014/main" id="{B04B779B-C736-4EBA-B31A-CCEF364507F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23298" y="6737421"/>
                    <a:ext cx="1209675" cy="786177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b="-30108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7" name="文本框 56">
                    <a:extLst>
                      <a:ext uri="{FF2B5EF4-FFF2-40B4-BE49-F238E27FC236}">
                        <a16:creationId xmlns:a16="http://schemas.microsoft.com/office/drawing/2014/main" id="{49F9A495-EBEA-4E26-ABEA-154BAE6C9C3F}"/>
                      </a:ext>
                    </a:extLst>
                  </p:cNvPr>
                  <p:cNvSpPr txBox="1"/>
                  <p:nvPr/>
                </p:nvSpPr>
                <p:spPr>
                  <a:xfrm>
                    <a:off x="6123298" y="8130059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57" name="文本框 56">
                    <a:extLst>
                      <a:ext uri="{FF2B5EF4-FFF2-40B4-BE49-F238E27FC236}">
                        <a16:creationId xmlns:a16="http://schemas.microsoft.com/office/drawing/2014/main" id="{49F9A495-EBEA-4E26-ABEA-154BAE6C9C3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23298" y="8130059"/>
                    <a:ext cx="1209675" cy="461665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b="-30909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8" name="文本框 57">
                    <a:extLst>
                      <a:ext uri="{FF2B5EF4-FFF2-40B4-BE49-F238E27FC236}">
                        <a16:creationId xmlns:a16="http://schemas.microsoft.com/office/drawing/2014/main" id="{1EE5DBB4-6784-46B7-BBB0-9C5F840B7DFB}"/>
                      </a:ext>
                    </a:extLst>
                  </p:cNvPr>
                  <p:cNvSpPr txBox="1"/>
                  <p:nvPr/>
                </p:nvSpPr>
                <p:spPr>
                  <a:xfrm>
                    <a:off x="6123298" y="9243554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58" name="文本框 57">
                    <a:extLst>
                      <a:ext uri="{FF2B5EF4-FFF2-40B4-BE49-F238E27FC236}">
                        <a16:creationId xmlns:a16="http://schemas.microsoft.com/office/drawing/2014/main" id="{1EE5DBB4-6784-46B7-BBB0-9C5F840B7DF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23298" y="9243554"/>
                    <a:ext cx="1209675" cy="461665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b="-30909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9" name="文本框 58">
                    <a:extLst>
                      <a:ext uri="{FF2B5EF4-FFF2-40B4-BE49-F238E27FC236}">
                        <a16:creationId xmlns:a16="http://schemas.microsoft.com/office/drawing/2014/main" id="{AE7A156D-9041-424C-A9BA-1BAD2747D8CC}"/>
                      </a:ext>
                    </a:extLst>
                  </p:cNvPr>
                  <p:cNvSpPr txBox="1"/>
                  <p:nvPr/>
                </p:nvSpPr>
                <p:spPr>
                  <a:xfrm>
                    <a:off x="7499131" y="5880154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59" name="文本框 58">
                    <a:extLst>
                      <a:ext uri="{FF2B5EF4-FFF2-40B4-BE49-F238E27FC236}">
                        <a16:creationId xmlns:a16="http://schemas.microsoft.com/office/drawing/2014/main" id="{AE7A156D-9041-424C-A9BA-1BAD2747D8C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99131" y="5880154"/>
                    <a:ext cx="1209675" cy="461665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b="-30909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0" name="文本框 59">
                    <a:extLst>
                      <a:ext uri="{FF2B5EF4-FFF2-40B4-BE49-F238E27FC236}">
                        <a16:creationId xmlns:a16="http://schemas.microsoft.com/office/drawing/2014/main" id="{379748D6-4FD7-463A-8DD2-64BF6300EA31}"/>
                      </a:ext>
                    </a:extLst>
                  </p:cNvPr>
                  <p:cNvSpPr txBox="1"/>
                  <p:nvPr/>
                </p:nvSpPr>
                <p:spPr>
                  <a:xfrm>
                    <a:off x="7499131" y="6980821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60" name="文本框 59">
                    <a:extLst>
                      <a:ext uri="{FF2B5EF4-FFF2-40B4-BE49-F238E27FC236}">
                        <a16:creationId xmlns:a16="http://schemas.microsoft.com/office/drawing/2014/main" id="{379748D6-4FD7-463A-8DD2-64BF6300EA3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99131" y="6980821"/>
                    <a:ext cx="1209675" cy="461665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b="-33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1" name="文本框 60">
                    <a:extLst>
                      <a:ext uri="{FF2B5EF4-FFF2-40B4-BE49-F238E27FC236}">
                        <a16:creationId xmlns:a16="http://schemas.microsoft.com/office/drawing/2014/main" id="{B874AE5A-0D60-4480-A20B-1DD739E6A7DE}"/>
                      </a:ext>
                    </a:extLst>
                  </p:cNvPr>
                  <p:cNvSpPr txBox="1"/>
                  <p:nvPr/>
                </p:nvSpPr>
                <p:spPr>
                  <a:xfrm>
                    <a:off x="7499131" y="7838088"/>
                    <a:ext cx="1209675" cy="850939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brk m:alnAt="7"/>
                                </m:r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den>
                          </m:f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61" name="文本框 60">
                    <a:extLst>
                      <a:ext uri="{FF2B5EF4-FFF2-40B4-BE49-F238E27FC236}">
                        <a16:creationId xmlns:a16="http://schemas.microsoft.com/office/drawing/2014/main" id="{B874AE5A-0D60-4480-A20B-1DD739E6A7D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99131" y="7838088"/>
                    <a:ext cx="1209675" cy="850939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b="-31000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2" name="文本框 61">
                    <a:extLst>
                      <a:ext uri="{FF2B5EF4-FFF2-40B4-BE49-F238E27FC236}">
                        <a16:creationId xmlns:a16="http://schemas.microsoft.com/office/drawing/2014/main" id="{D6D1AD40-7494-4C2A-BFE3-8C780202AA1C}"/>
                      </a:ext>
                    </a:extLst>
                  </p:cNvPr>
                  <p:cNvSpPr txBox="1"/>
                  <p:nvPr/>
                </p:nvSpPr>
                <p:spPr>
                  <a:xfrm>
                    <a:off x="7499131" y="9243554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62" name="文本框 61">
                    <a:extLst>
                      <a:ext uri="{FF2B5EF4-FFF2-40B4-BE49-F238E27FC236}">
                        <a16:creationId xmlns:a16="http://schemas.microsoft.com/office/drawing/2014/main" id="{D6D1AD40-7494-4C2A-BFE3-8C780202AA1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99131" y="9243554"/>
                    <a:ext cx="1209675" cy="461665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b="-30909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6" name="文本框 65">
                    <a:extLst>
                      <a:ext uri="{FF2B5EF4-FFF2-40B4-BE49-F238E27FC236}">
                        <a16:creationId xmlns:a16="http://schemas.microsoft.com/office/drawing/2014/main" id="{5356BBFA-ECED-45E8-BF61-6DB8D0DA1C1A}"/>
                      </a:ext>
                    </a:extLst>
                  </p:cNvPr>
                  <p:cNvSpPr txBox="1"/>
                  <p:nvPr/>
                </p:nvSpPr>
                <p:spPr>
                  <a:xfrm>
                    <a:off x="8991079" y="9243554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66" name="文本框 65">
                    <a:extLst>
                      <a:ext uri="{FF2B5EF4-FFF2-40B4-BE49-F238E27FC236}">
                        <a16:creationId xmlns:a16="http://schemas.microsoft.com/office/drawing/2014/main" id="{5356BBFA-ECED-45E8-BF61-6DB8D0DA1C1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991079" y="9243554"/>
                    <a:ext cx="1209675" cy="461665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b="-30909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9" name="文本框 68">
                    <a:extLst>
                      <a:ext uri="{FF2B5EF4-FFF2-40B4-BE49-F238E27FC236}">
                        <a16:creationId xmlns:a16="http://schemas.microsoft.com/office/drawing/2014/main" id="{4C7E02F2-A844-40A4-A37F-4682876F2ABE}"/>
                      </a:ext>
                    </a:extLst>
                  </p:cNvPr>
                  <p:cNvSpPr txBox="1"/>
                  <p:nvPr/>
                </p:nvSpPr>
                <p:spPr>
                  <a:xfrm>
                    <a:off x="8761453" y="5623557"/>
                    <a:ext cx="1614379" cy="793551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den>
                          </m:f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69" name="文本框 68">
                    <a:extLst>
                      <a:ext uri="{FF2B5EF4-FFF2-40B4-BE49-F238E27FC236}">
                        <a16:creationId xmlns:a16="http://schemas.microsoft.com/office/drawing/2014/main" id="{4C7E02F2-A844-40A4-A37F-4682876F2AB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761453" y="5623557"/>
                    <a:ext cx="1614379" cy="793551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 b="-30108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0" name="文本框 69">
                    <a:extLst>
                      <a:ext uri="{FF2B5EF4-FFF2-40B4-BE49-F238E27FC236}">
                        <a16:creationId xmlns:a16="http://schemas.microsoft.com/office/drawing/2014/main" id="{B3009BEE-0AF2-4602-8414-251F996C6E08}"/>
                      </a:ext>
                    </a:extLst>
                  </p:cNvPr>
                  <p:cNvSpPr txBox="1"/>
                  <p:nvPr/>
                </p:nvSpPr>
                <p:spPr>
                  <a:xfrm>
                    <a:off x="8761453" y="6712129"/>
                    <a:ext cx="1614379" cy="793551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den>
                          </m:f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70" name="文本框 69">
                    <a:extLst>
                      <a:ext uri="{FF2B5EF4-FFF2-40B4-BE49-F238E27FC236}">
                        <a16:creationId xmlns:a16="http://schemas.microsoft.com/office/drawing/2014/main" id="{B3009BEE-0AF2-4602-8414-251F996C6E0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761453" y="6712129"/>
                    <a:ext cx="1614379" cy="793551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 b="-29787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1" name="文本框 70">
                    <a:extLst>
                      <a:ext uri="{FF2B5EF4-FFF2-40B4-BE49-F238E27FC236}">
                        <a16:creationId xmlns:a16="http://schemas.microsoft.com/office/drawing/2014/main" id="{0B975A3E-CFE0-4B6D-84B6-2FF808B0E24F}"/>
                      </a:ext>
                    </a:extLst>
                  </p:cNvPr>
                  <p:cNvSpPr txBox="1"/>
                  <p:nvPr/>
                </p:nvSpPr>
                <p:spPr>
                  <a:xfrm>
                    <a:off x="8761453" y="7844244"/>
                    <a:ext cx="1614379" cy="85921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71" name="文本框 70">
                    <a:extLst>
                      <a:ext uri="{FF2B5EF4-FFF2-40B4-BE49-F238E27FC236}">
                        <a16:creationId xmlns:a16="http://schemas.microsoft.com/office/drawing/2014/main" id="{0B975A3E-CFE0-4B6D-84B6-2FF808B0E24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761453" y="7844244"/>
                    <a:ext cx="1614379" cy="859210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 b="-29412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64" name="组合 63">
            <a:extLst>
              <a:ext uri="{FF2B5EF4-FFF2-40B4-BE49-F238E27FC236}">
                <a16:creationId xmlns:a16="http://schemas.microsoft.com/office/drawing/2014/main" id="{A5672D3A-DB0E-4589-9125-F7A92CA3CA33}"/>
              </a:ext>
            </a:extLst>
          </p:cNvPr>
          <p:cNvGrpSpPr/>
          <p:nvPr/>
        </p:nvGrpSpPr>
        <p:grpSpPr>
          <a:xfrm>
            <a:off x="11702702" y="1188537"/>
            <a:ext cx="4297712" cy="3163687"/>
            <a:chOff x="5151089" y="5550987"/>
            <a:chExt cx="4297712" cy="316368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文本框 64">
                  <a:extLst>
                    <a:ext uri="{FF2B5EF4-FFF2-40B4-BE49-F238E27FC236}">
                      <a16:creationId xmlns:a16="http://schemas.microsoft.com/office/drawing/2014/main" id="{CFB43ABC-BEE8-4444-885A-9F6BF3343C98}"/>
                    </a:ext>
                  </a:extLst>
                </p:cNvPr>
                <p:cNvSpPr txBox="1"/>
                <p:nvPr/>
              </p:nvSpPr>
              <p:spPr>
                <a:xfrm>
                  <a:off x="5151089" y="5550987"/>
                  <a:ext cx="4297712" cy="316368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CN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f>
                                    <m:fPr>
                                      <m:ctrlP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num>
                                    <m:den>
                                      <m: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  <m: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den>
                                  </m:f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3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</m:m>
                                </m:e>
                              </m:mr>
                              <m:m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</m:m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3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f>
                                          <m:fPr>
                                            <m:ctrlP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num>
                                          <m:den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𝑏</m:t>
                                            </m:r>
                                          </m:den>
                                        </m:f>
                                      </m:e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altLang="zh-CN" sz="240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f>
                                          <m:fPr>
                                            <m:ctrlPr>
                                              <a:rPr lang="en-US" altLang="zh-CN" sz="2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altLang="zh-CN" sz="2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  <m:r>
                                              <a:rPr lang="en-US" altLang="zh-CN" sz="2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r>
                                              <a:rPr lang="en-US" altLang="zh-CN" sz="2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𝑏</m:t>
                                            </m:r>
                                          </m:num>
                                          <m:den>
                                            <m:r>
                                              <a:rPr lang="en-US" altLang="zh-CN" sz="2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den>
                                        </m:f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f>
                                          <m:fPr>
                                            <m:ctrlP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num>
                                          <m:den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𝑓</m:t>
                                            </m:r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den>
                                        </m:f>
                                      </m:e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f>
                                          <m:fPr>
                                            <m:ctrlP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num>
                                          <m:den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𝑓</m:t>
                                            </m:r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den>
                                        </m:f>
                                      </m:e>
                                    </m:mr>
                                  </m:m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65" name="文本框 64">
                  <a:extLst>
                    <a:ext uri="{FF2B5EF4-FFF2-40B4-BE49-F238E27FC236}">
                      <a16:creationId xmlns:a16="http://schemas.microsoft.com/office/drawing/2014/main" id="{CFB43ABC-BEE8-4444-885A-9F6BF3343C9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51089" y="5550987"/>
                  <a:ext cx="4297712" cy="3163687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67" name="组合 66">
              <a:extLst>
                <a:ext uri="{FF2B5EF4-FFF2-40B4-BE49-F238E27FC236}">
                  <a16:creationId xmlns:a16="http://schemas.microsoft.com/office/drawing/2014/main" id="{8BC13D12-4EDF-4804-AFCF-DFF9AA124B08}"/>
                </a:ext>
              </a:extLst>
            </p:cNvPr>
            <p:cNvGrpSpPr/>
            <p:nvPr/>
          </p:nvGrpSpPr>
          <p:grpSpPr>
            <a:xfrm>
              <a:off x="5338015" y="5642606"/>
              <a:ext cx="4040147" cy="2929893"/>
              <a:chOff x="4747465" y="5623557"/>
              <a:chExt cx="5628367" cy="408166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2" name="文本框 71">
                    <a:extLst>
                      <a:ext uri="{FF2B5EF4-FFF2-40B4-BE49-F238E27FC236}">
                        <a16:creationId xmlns:a16="http://schemas.microsoft.com/office/drawing/2014/main" id="{9CBE0635-1578-4908-A9CB-1A48DCEAC3D6}"/>
                      </a:ext>
                    </a:extLst>
                  </p:cNvPr>
                  <p:cNvSpPr txBox="1"/>
                  <p:nvPr/>
                </p:nvSpPr>
                <p:spPr>
                  <a:xfrm>
                    <a:off x="4747465" y="5636754"/>
                    <a:ext cx="1209675" cy="786177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brk m:alnAt="7"/>
                                </m:r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den>
                          </m:f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72" name="文本框 71">
                    <a:extLst>
                      <a:ext uri="{FF2B5EF4-FFF2-40B4-BE49-F238E27FC236}">
                        <a16:creationId xmlns:a16="http://schemas.microsoft.com/office/drawing/2014/main" id="{9CBE0635-1578-4908-A9CB-1A48DCEAC3D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47465" y="5636754"/>
                    <a:ext cx="1209675" cy="786177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 b="-30435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3" name="文本框 72">
                    <a:extLst>
                      <a:ext uri="{FF2B5EF4-FFF2-40B4-BE49-F238E27FC236}">
                        <a16:creationId xmlns:a16="http://schemas.microsoft.com/office/drawing/2014/main" id="{E9A49F58-F8C0-4E97-A605-71ED75D17C82}"/>
                      </a:ext>
                    </a:extLst>
                  </p:cNvPr>
                  <p:cNvSpPr txBox="1"/>
                  <p:nvPr/>
                </p:nvSpPr>
                <p:spPr>
                  <a:xfrm>
                    <a:off x="4747465" y="6980821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73" name="文本框 72">
                    <a:extLst>
                      <a:ext uri="{FF2B5EF4-FFF2-40B4-BE49-F238E27FC236}">
                        <a16:creationId xmlns:a16="http://schemas.microsoft.com/office/drawing/2014/main" id="{E9A49F58-F8C0-4E97-A605-71ED75D17C8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47465" y="6980821"/>
                    <a:ext cx="1209675" cy="461665"/>
                  </a:xfrm>
                  <a:prstGeom prst="rect">
                    <a:avLst/>
                  </a:prstGeom>
                  <a:blipFill>
                    <a:blip r:embed="rId21"/>
                    <a:stretch>
                      <a:fillRect b="-33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4" name="文本框 73">
                    <a:extLst>
                      <a:ext uri="{FF2B5EF4-FFF2-40B4-BE49-F238E27FC236}">
                        <a16:creationId xmlns:a16="http://schemas.microsoft.com/office/drawing/2014/main" id="{CF1DFBC8-2331-418C-B039-5662F99C2801}"/>
                      </a:ext>
                    </a:extLst>
                  </p:cNvPr>
                  <p:cNvSpPr txBox="1"/>
                  <p:nvPr/>
                </p:nvSpPr>
                <p:spPr>
                  <a:xfrm>
                    <a:off x="4747465" y="8130059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74" name="文本框 73">
                    <a:extLst>
                      <a:ext uri="{FF2B5EF4-FFF2-40B4-BE49-F238E27FC236}">
                        <a16:creationId xmlns:a16="http://schemas.microsoft.com/office/drawing/2014/main" id="{CF1DFBC8-2331-418C-B039-5662F99C280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47465" y="8130059"/>
                    <a:ext cx="1209675" cy="461665"/>
                  </a:xfrm>
                  <a:prstGeom prst="rect">
                    <a:avLst/>
                  </a:prstGeom>
                  <a:blipFill>
                    <a:blip r:embed="rId22"/>
                    <a:stretch>
                      <a:fillRect b="-30909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5" name="文本框 74">
                    <a:extLst>
                      <a:ext uri="{FF2B5EF4-FFF2-40B4-BE49-F238E27FC236}">
                        <a16:creationId xmlns:a16="http://schemas.microsoft.com/office/drawing/2014/main" id="{002F4AE3-88AF-4050-AC64-63AE085A3B81}"/>
                      </a:ext>
                    </a:extLst>
                  </p:cNvPr>
                  <p:cNvSpPr txBox="1"/>
                  <p:nvPr/>
                </p:nvSpPr>
                <p:spPr>
                  <a:xfrm>
                    <a:off x="4747465" y="9243554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75" name="文本框 74">
                    <a:extLst>
                      <a:ext uri="{FF2B5EF4-FFF2-40B4-BE49-F238E27FC236}">
                        <a16:creationId xmlns:a16="http://schemas.microsoft.com/office/drawing/2014/main" id="{002F4AE3-88AF-4050-AC64-63AE085A3B8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47465" y="9243554"/>
                    <a:ext cx="1209675" cy="461665"/>
                  </a:xfrm>
                  <a:prstGeom prst="rect">
                    <a:avLst/>
                  </a:prstGeom>
                  <a:blipFill>
                    <a:blip r:embed="rId23"/>
                    <a:stretch>
                      <a:fillRect b="-30909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6" name="文本框 75">
                    <a:extLst>
                      <a:ext uri="{FF2B5EF4-FFF2-40B4-BE49-F238E27FC236}">
                        <a16:creationId xmlns:a16="http://schemas.microsoft.com/office/drawing/2014/main" id="{A7D89328-EE3E-4C02-9CDC-15C1077F1E26}"/>
                      </a:ext>
                    </a:extLst>
                  </p:cNvPr>
                  <p:cNvSpPr txBox="1"/>
                  <p:nvPr/>
                </p:nvSpPr>
                <p:spPr>
                  <a:xfrm>
                    <a:off x="6123298" y="5880154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76" name="文本框 75">
                    <a:extLst>
                      <a:ext uri="{FF2B5EF4-FFF2-40B4-BE49-F238E27FC236}">
                        <a16:creationId xmlns:a16="http://schemas.microsoft.com/office/drawing/2014/main" id="{A7D89328-EE3E-4C02-9CDC-15C1077F1E2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23298" y="5880154"/>
                    <a:ext cx="1209675" cy="461665"/>
                  </a:xfrm>
                  <a:prstGeom prst="rect">
                    <a:avLst/>
                  </a:prstGeom>
                  <a:blipFill>
                    <a:blip r:embed="rId24"/>
                    <a:stretch>
                      <a:fillRect b="-30909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7" name="文本框 76">
                    <a:extLst>
                      <a:ext uri="{FF2B5EF4-FFF2-40B4-BE49-F238E27FC236}">
                        <a16:creationId xmlns:a16="http://schemas.microsoft.com/office/drawing/2014/main" id="{4D7DCC09-E34D-47F6-9662-3B69D239D607}"/>
                      </a:ext>
                    </a:extLst>
                  </p:cNvPr>
                  <p:cNvSpPr txBox="1"/>
                  <p:nvPr/>
                </p:nvSpPr>
                <p:spPr>
                  <a:xfrm>
                    <a:off x="6123298" y="6737421"/>
                    <a:ext cx="1209675" cy="786177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brk m:alnAt="7"/>
                                </m:r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den>
                          </m:f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77" name="文本框 76">
                    <a:extLst>
                      <a:ext uri="{FF2B5EF4-FFF2-40B4-BE49-F238E27FC236}">
                        <a16:creationId xmlns:a16="http://schemas.microsoft.com/office/drawing/2014/main" id="{4D7DCC09-E34D-47F6-9662-3B69D239D60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23298" y="6737421"/>
                    <a:ext cx="1209675" cy="786177"/>
                  </a:xfrm>
                  <a:prstGeom prst="rect">
                    <a:avLst/>
                  </a:prstGeom>
                  <a:blipFill>
                    <a:blip r:embed="rId25"/>
                    <a:stretch>
                      <a:fillRect b="-30108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8" name="文本框 77">
                    <a:extLst>
                      <a:ext uri="{FF2B5EF4-FFF2-40B4-BE49-F238E27FC236}">
                        <a16:creationId xmlns:a16="http://schemas.microsoft.com/office/drawing/2014/main" id="{CB025985-FC7C-4025-91B6-5CC0F93CF1FB}"/>
                      </a:ext>
                    </a:extLst>
                  </p:cNvPr>
                  <p:cNvSpPr txBox="1"/>
                  <p:nvPr/>
                </p:nvSpPr>
                <p:spPr>
                  <a:xfrm>
                    <a:off x="6123298" y="8130059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78" name="文本框 77">
                    <a:extLst>
                      <a:ext uri="{FF2B5EF4-FFF2-40B4-BE49-F238E27FC236}">
                        <a16:creationId xmlns:a16="http://schemas.microsoft.com/office/drawing/2014/main" id="{CB025985-FC7C-4025-91B6-5CC0F93CF1F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23298" y="8130059"/>
                    <a:ext cx="1209675" cy="461665"/>
                  </a:xfrm>
                  <a:prstGeom prst="rect">
                    <a:avLst/>
                  </a:prstGeom>
                  <a:blipFill>
                    <a:blip r:embed="rId26"/>
                    <a:stretch>
                      <a:fillRect b="-30909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9" name="文本框 78">
                    <a:extLst>
                      <a:ext uri="{FF2B5EF4-FFF2-40B4-BE49-F238E27FC236}">
                        <a16:creationId xmlns:a16="http://schemas.microsoft.com/office/drawing/2014/main" id="{4FF68A00-AD60-4C00-91F5-889416172AE2}"/>
                      </a:ext>
                    </a:extLst>
                  </p:cNvPr>
                  <p:cNvSpPr txBox="1"/>
                  <p:nvPr/>
                </p:nvSpPr>
                <p:spPr>
                  <a:xfrm>
                    <a:off x="6123298" y="9243554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79" name="文本框 78">
                    <a:extLst>
                      <a:ext uri="{FF2B5EF4-FFF2-40B4-BE49-F238E27FC236}">
                        <a16:creationId xmlns:a16="http://schemas.microsoft.com/office/drawing/2014/main" id="{4FF68A00-AD60-4C00-91F5-889416172AE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23298" y="9243554"/>
                    <a:ext cx="1209675" cy="461665"/>
                  </a:xfrm>
                  <a:prstGeom prst="rect">
                    <a:avLst/>
                  </a:prstGeom>
                  <a:blipFill>
                    <a:blip r:embed="rId27"/>
                    <a:stretch>
                      <a:fillRect b="-30909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0" name="文本框 79">
                    <a:extLst>
                      <a:ext uri="{FF2B5EF4-FFF2-40B4-BE49-F238E27FC236}">
                        <a16:creationId xmlns:a16="http://schemas.microsoft.com/office/drawing/2014/main" id="{1917B67B-CB4F-42E7-9AAD-44ECD673FAD6}"/>
                      </a:ext>
                    </a:extLst>
                  </p:cNvPr>
                  <p:cNvSpPr txBox="1"/>
                  <p:nvPr/>
                </p:nvSpPr>
                <p:spPr>
                  <a:xfrm>
                    <a:off x="7438470" y="5880154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80" name="文本框 79">
                    <a:extLst>
                      <a:ext uri="{FF2B5EF4-FFF2-40B4-BE49-F238E27FC236}">
                        <a16:creationId xmlns:a16="http://schemas.microsoft.com/office/drawing/2014/main" id="{1917B67B-CB4F-42E7-9AAD-44ECD673FAD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38470" y="5880154"/>
                    <a:ext cx="1209675" cy="461665"/>
                  </a:xfrm>
                  <a:prstGeom prst="rect">
                    <a:avLst/>
                  </a:prstGeom>
                  <a:blipFill>
                    <a:blip r:embed="rId28"/>
                    <a:stretch>
                      <a:fillRect b="-30909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1" name="文本框 80">
                    <a:extLst>
                      <a:ext uri="{FF2B5EF4-FFF2-40B4-BE49-F238E27FC236}">
                        <a16:creationId xmlns:a16="http://schemas.microsoft.com/office/drawing/2014/main" id="{0A7E21FF-42CA-4758-A4CE-94183DABD8DF}"/>
                      </a:ext>
                    </a:extLst>
                  </p:cNvPr>
                  <p:cNvSpPr txBox="1"/>
                  <p:nvPr/>
                </p:nvSpPr>
                <p:spPr>
                  <a:xfrm>
                    <a:off x="7438470" y="6980820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81" name="文本框 80">
                    <a:extLst>
                      <a:ext uri="{FF2B5EF4-FFF2-40B4-BE49-F238E27FC236}">
                        <a16:creationId xmlns:a16="http://schemas.microsoft.com/office/drawing/2014/main" id="{0A7E21FF-42CA-4758-A4CE-94183DABD8D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38470" y="6980820"/>
                    <a:ext cx="1209675" cy="461665"/>
                  </a:xfrm>
                  <a:prstGeom prst="rect">
                    <a:avLst/>
                  </a:prstGeom>
                  <a:blipFill>
                    <a:blip r:embed="rId29"/>
                    <a:stretch>
                      <a:fillRect b="-33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2" name="文本框 81">
                    <a:extLst>
                      <a:ext uri="{FF2B5EF4-FFF2-40B4-BE49-F238E27FC236}">
                        <a16:creationId xmlns:a16="http://schemas.microsoft.com/office/drawing/2014/main" id="{E9EC3E1A-BB97-4F50-A345-2AB526FB7467}"/>
                      </a:ext>
                    </a:extLst>
                  </p:cNvPr>
                  <p:cNvSpPr txBox="1"/>
                  <p:nvPr/>
                </p:nvSpPr>
                <p:spPr>
                  <a:xfrm>
                    <a:off x="7034070" y="7838089"/>
                    <a:ext cx="1209675" cy="1185451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brk m:alnAt="7"/>
                                </m:r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den>
                          </m:f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82" name="文本框 81">
                    <a:extLst>
                      <a:ext uri="{FF2B5EF4-FFF2-40B4-BE49-F238E27FC236}">
                        <a16:creationId xmlns:a16="http://schemas.microsoft.com/office/drawing/2014/main" id="{E9EC3E1A-BB97-4F50-A345-2AB526FB746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34070" y="7838089"/>
                    <a:ext cx="1209675" cy="1185451"/>
                  </a:xfrm>
                  <a:prstGeom prst="rect">
                    <a:avLst/>
                  </a:prstGeom>
                  <a:blipFill>
                    <a:blip r:embed="rId30"/>
                    <a:stretch>
                      <a:fillRect r="-26056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3" name="文本框 82">
                    <a:extLst>
                      <a:ext uri="{FF2B5EF4-FFF2-40B4-BE49-F238E27FC236}">
                        <a16:creationId xmlns:a16="http://schemas.microsoft.com/office/drawing/2014/main" id="{F4100157-AFC8-43D0-A6E6-DCBDCE0DC600}"/>
                      </a:ext>
                    </a:extLst>
                  </p:cNvPr>
                  <p:cNvSpPr txBox="1"/>
                  <p:nvPr/>
                </p:nvSpPr>
                <p:spPr>
                  <a:xfrm>
                    <a:off x="7438470" y="9243554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83" name="文本框 82">
                    <a:extLst>
                      <a:ext uri="{FF2B5EF4-FFF2-40B4-BE49-F238E27FC236}">
                        <a16:creationId xmlns:a16="http://schemas.microsoft.com/office/drawing/2014/main" id="{F4100157-AFC8-43D0-A6E6-DCBDCE0DC60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38470" y="9243554"/>
                    <a:ext cx="1209675" cy="461665"/>
                  </a:xfrm>
                  <a:prstGeom prst="rect">
                    <a:avLst/>
                  </a:prstGeom>
                  <a:blipFill>
                    <a:blip r:embed="rId31"/>
                    <a:stretch>
                      <a:fillRect b="-30909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4" name="文本框 83">
                    <a:extLst>
                      <a:ext uri="{FF2B5EF4-FFF2-40B4-BE49-F238E27FC236}">
                        <a16:creationId xmlns:a16="http://schemas.microsoft.com/office/drawing/2014/main" id="{5EA69261-F5E8-4B47-BD85-67D7E7AA0E22}"/>
                      </a:ext>
                    </a:extLst>
                  </p:cNvPr>
                  <p:cNvSpPr txBox="1"/>
                  <p:nvPr/>
                </p:nvSpPr>
                <p:spPr>
                  <a:xfrm>
                    <a:off x="8991079" y="9243554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84" name="文本框 83">
                    <a:extLst>
                      <a:ext uri="{FF2B5EF4-FFF2-40B4-BE49-F238E27FC236}">
                        <a16:creationId xmlns:a16="http://schemas.microsoft.com/office/drawing/2014/main" id="{5EA69261-F5E8-4B47-BD85-67D7E7AA0E2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991079" y="9243554"/>
                    <a:ext cx="1209675" cy="461665"/>
                  </a:xfrm>
                  <a:prstGeom prst="rect">
                    <a:avLst/>
                  </a:prstGeom>
                  <a:blipFill>
                    <a:blip r:embed="rId32"/>
                    <a:stretch>
                      <a:fillRect b="-30909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5" name="文本框 84">
                    <a:extLst>
                      <a:ext uri="{FF2B5EF4-FFF2-40B4-BE49-F238E27FC236}">
                        <a16:creationId xmlns:a16="http://schemas.microsoft.com/office/drawing/2014/main" id="{B871E879-85EC-496D-8B0D-FE7960237C1D}"/>
                      </a:ext>
                    </a:extLst>
                  </p:cNvPr>
                  <p:cNvSpPr txBox="1"/>
                  <p:nvPr/>
                </p:nvSpPr>
                <p:spPr>
                  <a:xfrm>
                    <a:off x="8761453" y="5623557"/>
                    <a:ext cx="1614379" cy="793551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den>
                          </m:f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85" name="文本框 84">
                    <a:extLst>
                      <a:ext uri="{FF2B5EF4-FFF2-40B4-BE49-F238E27FC236}">
                        <a16:creationId xmlns:a16="http://schemas.microsoft.com/office/drawing/2014/main" id="{B871E879-85EC-496D-8B0D-FE7960237C1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761453" y="5623557"/>
                    <a:ext cx="1614379" cy="793551"/>
                  </a:xfrm>
                  <a:prstGeom prst="rect">
                    <a:avLst/>
                  </a:prstGeom>
                  <a:blipFill>
                    <a:blip r:embed="rId33"/>
                    <a:stretch>
                      <a:fillRect b="-30108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6" name="文本框 85">
                    <a:extLst>
                      <a:ext uri="{FF2B5EF4-FFF2-40B4-BE49-F238E27FC236}">
                        <a16:creationId xmlns:a16="http://schemas.microsoft.com/office/drawing/2014/main" id="{23D9A455-E2E4-4CA0-90C9-FE88AC9F9305}"/>
                      </a:ext>
                    </a:extLst>
                  </p:cNvPr>
                  <p:cNvSpPr txBox="1"/>
                  <p:nvPr/>
                </p:nvSpPr>
                <p:spPr>
                  <a:xfrm>
                    <a:off x="8761453" y="6712129"/>
                    <a:ext cx="1614379" cy="793551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den>
                          </m:f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86" name="文本框 85">
                    <a:extLst>
                      <a:ext uri="{FF2B5EF4-FFF2-40B4-BE49-F238E27FC236}">
                        <a16:creationId xmlns:a16="http://schemas.microsoft.com/office/drawing/2014/main" id="{23D9A455-E2E4-4CA0-90C9-FE88AC9F930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761453" y="6712129"/>
                    <a:ext cx="1614379" cy="793551"/>
                  </a:xfrm>
                  <a:prstGeom prst="rect">
                    <a:avLst/>
                  </a:prstGeom>
                  <a:blipFill>
                    <a:blip r:embed="rId34"/>
                    <a:stretch>
                      <a:fillRect b="-29787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7" name="文本框 86">
                    <a:extLst>
                      <a:ext uri="{FF2B5EF4-FFF2-40B4-BE49-F238E27FC236}">
                        <a16:creationId xmlns:a16="http://schemas.microsoft.com/office/drawing/2014/main" id="{A073D680-FEF9-479F-9F12-149D291ECE67}"/>
                      </a:ext>
                    </a:extLst>
                  </p:cNvPr>
                  <p:cNvSpPr txBox="1"/>
                  <p:nvPr/>
                </p:nvSpPr>
                <p:spPr>
                  <a:xfrm>
                    <a:off x="8599693" y="7803804"/>
                    <a:ext cx="1614378" cy="1196974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87" name="文本框 86">
                    <a:extLst>
                      <a:ext uri="{FF2B5EF4-FFF2-40B4-BE49-F238E27FC236}">
                        <a16:creationId xmlns:a16="http://schemas.microsoft.com/office/drawing/2014/main" id="{A073D680-FEF9-479F-9F12-149D291ECE6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599693" y="7803804"/>
                    <a:ext cx="1614378" cy="1196974"/>
                  </a:xfrm>
                  <a:prstGeom prst="rect">
                    <a:avLst/>
                  </a:prstGeom>
                  <a:blipFill>
                    <a:blip r:embed="rId3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88" name="组合 87">
            <a:extLst>
              <a:ext uri="{FF2B5EF4-FFF2-40B4-BE49-F238E27FC236}">
                <a16:creationId xmlns:a16="http://schemas.microsoft.com/office/drawing/2014/main" id="{AF7769A4-2728-45FD-B20B-5E3FE2906884}"/>
              </a:ext>
            </a:extLst>
          </p:cNvPr>
          <p:cNvGrpSpPr/>
          <p:nvPr/>
        </p:nvGrpSpPr>
        <p:grpSpPr>
          <a:xfrm>
            <a:off x="11702702" y="6584697"/>
            <a:ext cx="4297712" cy="3163687"/>
            <a:chOff x="5151089" y="5550987"/>
            <a:chExt cx="4297712" cy="316368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9" name="文本框 88">
                  <a:extLst>
                    <a:ext uri="{FF2B5EF4-FFF2-40B4-BE49-F238E27FC236}">
                      <a16:creationId xmlns:a16="http://schemas.microsoft.com/office/drawing/2014/main" id="{938F3717-AC1A-416B-B1E4-89295D3B40AB}"/>
                    </a:ext>
                  </a:extLst>
                </p:cNvPr>
                <p:cNvSpPr txBox="1"/>
                <p:nvPr/>
              </p:nvSpPr>
              <p:spPr>
                <a:xfrm>
                  <a:off x="5151089" y="5550987"/>
                  <a:ext cx="4297712" cy="316368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CN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f>
                                    <m:fPr>
                                      <m:ctrlP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num>
                                    <m:den>
                                      <m: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  <m: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den>
                                  </m:f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3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</m:m>
                                </m:e>
                              </m:mr>
                              <m:m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</m:m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3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f>
                                          <m:fPr>
                                            <m:ctrlP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num>
                                          <m:den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𝑏</m:t>
                                            </m:r>
                                          </m:den>
                                        </m:f>
                                      </m:e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altLang="zh-CN" sz="240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f>
                                          <m:fPr>
                                            <m:ctrlPr>
                                              <a:rPr lang="en-US" altLang="zh-CN" sz="2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altLang="zh-CN" sz="2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  <m:r>
                                              <a:rPr lang="en-US" altLang="zh-CN" sz="2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r>
                                              <a:rPr lang="en-US" altLang="zh-CN" sz="2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𝑏</m:t>
                                            </m:r>
                                          </m:num>
                                          <m:den>
                                            <m:r>
                                              <a:rPr lang="en-US" altLang="zh-CN" sz="2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den>
                                        </m:f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f>
                                          <m:fPr>
                                            <m:ctrlP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num>
                                          <m:den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𝑓</m:t>
                                            </m:r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den>
                                        </m:f>
                                      </m:e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f>
                                          <m:fPr>
                                            <m:ctrlP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num>
                                          <m:den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𝑓</m:t>
                                            </m:r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den>
                                        </m:f>
                                      </m:e>
                                    </m:mr>
                                  </m:m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89" name="文本框 88">
                  <a:extLst>
                    <a:ext uri="{FF2B5EF4-FFF2-40B4-BE49-F238E27FC236}">
                      <a16:creationId xmlns:a16="http://schemas.microsoft.com/office/drawing/2014/main" id="{938F3717-AC1A-416B-B1E4-89295D3B40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51089" y="5550987"/>
                  <a:ext cx="4297712" cy="3163687"/>
                </a:xfrm>
                <a:prstGeom prst="rect">
                  <a:avLst/>
                </a:prstGeom>
                <a:blipFill>
                  <a:blip r:embed="rId36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90" name="组合 89">
              <a:extLst>
                <a:ext uri="{FF2B5EF4-FFF2-40B4-BE49-F238E27FC236}">
                  <a16:creationId xmlns:a16="http://schemas.microsoft.com/office/drawing/2014/main" id="{4F510900-ED47-4F73-A37F-BF3C08C61EA0}"/>
                </a:ext>
              </a:extLst>
            </p:cNvPr>
            <p:cNvGrpSpPr/>
            <p:nvPr/>
          </p:nvGrpSpPr>
          <p:grpSpPr>
            <a:xfrm>
              <a:off x="5338015" y="5642606"/>
              <a:ext cx="4040147" cy="2929893"/>
              <a:chOff x="4747465" y="5623557"/>
              <a:chExt cx="5628367" cy="408166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1" name="文本框 90">
                    <a:extLst>
                      <a:ext uri="{FF2B5EF4-FFF2-40B4-BE49-F238E27FC236}">
                        <a16:creationId xmlns:a16="http://schemas.microsoft.com/office/drawing/2014/main" id="{014103EB-C0F9-451C-B8FF-62E0331B84DC}"/>
                      </a:ext>
                    </a:extLst>
                  </p:cNvPr>
                  <p:cNvSpPr txBox="1"/>
                  <p:nvPr/>
                </p:nvSpPr>
                <p:spPr>
                  <a:xfrm>
                    <a:off x="4747465" y="5636754"/>
                    <a:ext cx="1209675" cy="786177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brk m:alnAt="7"/>
                                </m:r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den>
                          </m:f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91" name="文本框 90">
                    <a:extLst>
                      <a:ext uri="{FF2B5EF4-FFF2-40B4-BE49-F238E27FC236}">
                        <a16:creationId xmlns:a16="http://schemas.microsoft.com/office/drawing/2014/main" id="{014103EB-C0F9-451C-B8FF-62E0331B84D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47465" y="5636754"/>
                    <a:ext cx="1209675" cy="786177"/>
                  </a:xfrm>
                  <a:prstGeom prst="rect">
                    <a:avLst/>
                  </a:prstGeom>
                  <a:blipFill>
                    <a:blip r:embed="rId37"/>
                    <a:stretch>
                      <a:fillRect b="-30435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2" name="文本框 91">
                    <a:extLst>
                      <a:ext uri="{FF2B5EF4-FFF2-40B4-BE49-F238E27FC236}">
                        <a16:creationId xmlns:a16="http://schemas.microsoft.com/office/drawing/2014/main" id="{33857F42-7831-47AD-9BDC-C19B587B884F}"/>
                      </a:ext>
                    </a:extLst>
                  </p:cNvPr>
                  <p:cNvSpPr txBox="1"/>
                  <p:nvPr/>
                </p:nvSpPr>
                <p:spPr>
                  <a:xfrm>
                    <a:off x="4747465" y="6980821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92" name="文本框 91">
                    <a:extLst>
                      <a:ext uri="{FF2B5EF4-FFF2-40B4-BE49-F238E27FC236}">
                        <a16:creationId xmlns:a16="http://schemas.microsoft.com/office/drawing/2014/main" id="{33857F42-7831-47AD-9BDC-C19B587B884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47465" y="6980821"/>
                    <a:ext cx="1209675" cy="461665"/>
                  </a:xfrm>
                  <a:prstGeom prst="rect">
                    <a:avLst/>
                  </a:prstGeom>
                  <a:blipFill>
                    <a:blip r:embed="rId38"/>
                    <a:stretch>
                      <a:fillRect b="-33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3" name="文本框 92">
                    <a:extLst>
                      <a:ext uri="{FF2B5EF4-FFF2-40B4-BE49-F238E27FC236}">
                        <a16:creationId xmlns:a16="http://schemas.microsoft.com/office/drawing/2014/main" id="{46AF2010-F88E-455E-9CD7-37AC1CB4966C}"/>
                      </a:ext>
                    </a:extLst>
                  </p:cNvPr>
                  <p:cNvSpPr txBox="1"/>
                  <p:nvPr/>
                </p:nvSpPr>
                <p:spPr>
                  <a:xfrm>
                    <a:off x="4747465" y="8130059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93" name="文本框 92">
                    <a:extLst>
                      <a:ext uri="{FF2B5EF4-FFF2-40B4-BE49-F238E27FC236}">
                        <a16:creationId xmlns:a16="http://schemas.microsoft.com/office/drawing/2014/main" id="{46AF2010-F88E-455E-9CD7-37AC1CB4966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47465" y="8130059"/>
                    <a:ext cx="1209675" cy="461665"/>
                  </a:xfrm>
                  <a:prstGeom prst="rect">
                    <a:avLst/>
                  </a:prstGeom>
                  <a:blipFill>
                    <a:blip r:embed="rId39"/>
                    <a:stretch>
                      <a:fillRect b="-30909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4" name="文本框 93">
                    <a:extLst>
                      <a:ext uri="{FF2B5EF4-FFF2-40B4-BE49-F238E27FC236}">
                        <a16:creationId xmlns:a16="http://schemas.microsoft.com/office/drawing/2014/main" id="{4C4E036C-ACFB-433A-BB0F-A5821FC84317}"/>
                      </a:ext>
                    </a:extLst>
                  </p:cNvPr>
                  <p:cNvSpPr txBox="1"/>
                  <p:nvPr/>
                </p:nvSpPr>
                <p:spPr>
                  <a:xfrm>
                    <a:off x="4747465" y="9243554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94" name="文本框 93">
                    <a:extLst>
                      <a:ext uri="{FF2B5EF4-FFF2-40B4-BE49-F238E27FC236}">
                        <a16:creationId xmlns:a16="http://schemas.microsoft.com/office/drawing/2014/main" id="{4C4E036C-ACFB-433A-BB0F-A5821FC8431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47465" y="9243554"/>
                    <a:ext cx="1209675" cy="461665"/>
                  </a:xfrm>
                  <a:prstGeom prst="rect">
                    <a:avLst/>
                  </a:prstGeom>
                  <a:blipFill>
                    <a:blip r:embed="rId40"/>
                    <a:stretch>
                      <a:fillRect b="-30909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5" name="文本框 94">
                    <a:extLst>
                      <a:ext uri="{FF2B5EF4-FFF2-40B4-BE49-F238E27FC236}">
                        <a16:creationId xmlns:a16="http://schemas.microsoft.com/office/drawing/2014/main" id="{0DC5E99E-2DC9-42BE-A4E6-321D241CAF05}"/>
                      </a:ext>
                    </a:extLst>
                  </p:cNvPr>
                  <p:cNvSpPr txBox="1"/>
                  <p:nvPr/>
                </p:nvSpPr>
                <p:spPr>
                  <a:xfrm>
                    <a:off x="6123298" y="5880154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95" name="文本框 94">
                    <a:extLst>
                      <a:ext uri="{FF2B5EF4-FFF2-40B4-BE49-F238E27FC236}">
                        <a16:creationId xmlns:a16="http://schemas.microsoft.com/office/drawing/2014/main" id="{0DC5E99E-2DC9-42BE-A4E6-321D241CAF0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23298" y="5880154"/>
                    <a:ext cx="1209675" cy="461665"/>
                  </a:xfrm>
                  <a:prstGeom prst="rect">
                    <a:avLst/>
                  </a:prstGeom>
                  <a:blipFill>
                    <a:blip r:embed="rId41"/>
                    <a:stretch>
                      <a:fillRect b="-30909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6" name="文本框 95">
                    <a:extLst>
                      <a:ext uri="{FF2B5EF4-FFF2-40B4-BE49-F238E27FC236}">
                        <a16:creationId xmlns:a16="http://schemas.microsoft.com/office/drawing/2014/main" id="{783B96A9-3B67-4889-9A63-21B6CA3C7282}"/>
                      </a:ext>
                    </a:extLst>
                  </p:cNvPr>
                  <p:cNvSpPr txBox="1"/>
                  <p:nvPr/>
                </p:nvSpPr>
                <p:spPr>
                  <a:xfrm>
                    <a:off x="6123298" y="6737421"/>
                    <a:ext cx="1209675" cy="786177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brk m:alnAt="7"/>
                                </m:r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den>
                          </m:f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96" name="文本框 95">
                    <a:extLst>
                      <a:ext uri="{FF2B5EF4-FFF2-40B4-BE49-F238E27FC236}">
                        <a16:creationId xmlns:a16="http://schemas.microsoft.com/office/drawing/2014/main" id="{783B96A9-3B67-4889-9A63-21B6CA3C728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23298" y="6737421"/>
                    <a:ext cx="1209675" cy="786177"/>
                  </a:xfrm>
                  <a:prstGeom prst="rect">
                    <a:avLst/>
                  </a:prstGeom>
                  <a:blipFill>
                    <a:blip r:embed="rId42"/>
                    <a:stretch>
                      <a:fillRect b="-30108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7" name="文本框 96">
                    <a:extLst>
                      <a:ext uri="{FF2B5EF4-FFF2-40B4-BE49-F238E27FC236}">
                        <a16:creationId xmlns:a16="http://schemas.microsoft.com/office/drawing/2014/main" id="{3D709C09-2107-40F0-B734-3F206285909E}"/>
                      </a:ext>
                    </a:extLst>
                  </p:cNvPr>
                  <p:cNvSpPr txBox="1"/>
                  <p:nvPr/>
                </p:nvSpPr>
                <p:spPr>
                  <a:xfrm>
                    <a:off x="6123298" y="8130059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97" name="文本框 96">
                    <a:extLst>
                      <a:ext uri="{FF2B5EF4-FFF2-40B4-BE49-F238E27FC236}">
                        <a16:creationId xmlns:a16="http://schemas.microsoft.com/office/drawing/2014/main" id="{3D709C09-2107-40F0-B734-3F206285909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23298" y="8130059"/>
                    <a:ext cx="1209675" cy="461665"/>
                  </a:xfrm>
                  <a:prstGeom prst="rect">
                    <a:avLst/>
                  </a:prstGeom>
                  <a:blipFill>
                    <a:blip r:embed="rId43"/>
                    <a:stretch>
                      <a:fillRect b="-30909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8" name="文本框 97">
                    <a:extLst>
                      <a:ext uri="{FF2B5EF4-FFF2-40B4-BE49-F238E27FC236}">
                        <a16:creationId xmlns:a16="http://schemas.microsoft.com/office/drawing/2014/main" id="{1609458F-BA2E-42BA-BA50-E416EFA1C66E}"/>
                      </a:ext>
                    </a:extLst>
                  </p:cNvPr>
                  <p:cNvSpPr txBox="1"/>
                  <p:nvPr/>
                </p:nvSpPr>
                <p:spPr>
                  <a:xfrm>
                    <a:off x="6123298" y="9243554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98" name="文本框 97">
                    <a:extLst>
                      <a:ext uri="{FF2B5EF4-FFF2-40B4-BE49-F238E27FC236}">
                        <a16:creationId xmlns:a16="http://schemas.microsoft.com/office/drawing/2014/main" id="{1609458F-BA2E-42BA-BA50-E416EFA1C66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23298" y="9243554"/>
                    <a:ext cx="1209675" cy="461665"/>
                  </a:xfrm>
                  <a:prstGeom prst="rect">
                    <a:avLst/>
                  </a:prstGeom>
                  <a:blipFill>
                    <a:blip r:embed="rId44"/>
                    <a:stretch>
                      <a:fillRect b="-30909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9" name="文本框 98">
                    <a:extLst>
                      <a:ext uri="{FF2B5EF4-FFF2-40B4-BE49-F238E27FC236}">
                        <a16:creationId xmlns:a16="http://schemas.microsoft.com/office/drawing/2014/main" id="{7920D32B-631F-43C8-BACC-9690AF65D3D9}"/>
                      </a:ext>
                    </a:extLst>
                  </p:cNvPr>
                  <p:cNvSpPr txBox="1"/>
                  <p:nvPr/>
                </p:nvSpPr>
                <p:spPr>
                  <a:xfrm>
                    <a:off x="7499131" y="5880154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99" name="文本框 98">
                    <a:extLst>
                      <a:ext uri="{FF2B5EF4-FFF2-40B4-BE49-F238E27FC236}">
                        <a16:creationId xmlns:a16="http://schemas.microsoft.com/office/drawing/2014/main" id="{7920D32B-631F-43C8-BACC-9690AF65D3D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99131" y="5880154"/>
                    <a:ext cx="1209675" cy="461665"/>
                  </a:xfrm>
                  <a:prstGeom prst="rect">
                    <a:avLst/>
                  </a:prstGeom>
                  <a:blipFill>
                    <a:blip r:embed="rId45"/>
                    <a:stretch>
                      <a:fillRect b="-30909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0" name="文本框 99">
                    <a:extLst>
                      <a:ext uri="{FF2B5EF4-FFF2-40B4-BE49-F238E27FC236}">
                        <a16:creationId xmlns:a16="http://schemas.microsoft.com/office/drawing/2014/main" id="{9748ABB7-53D5-4B7F-819B-5191120DC767}"/>
                      </a:ext>
                    </a:extLst>
                  </p:cNvPr>
                  <p:cNvSpPr txBox="1"/>
                  <p:nvPr/>
                </p:nvSpPr>
                <p:spPr>
                  <a:xfrm>
                    <a:off x="7499131" y="6980821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100" name="文本框 99">
                    <a:extLst>
                      <a:ext uri="{FF2B5EF4-FFF2-40B4-BE49-F238E27FC236}">
                        <a16:creationId xmlns:a16="http://schemas.microsoft.com/office/drawing/2014/main" id="{9748ABB7-53D5-4B7F-819B-5191120DC76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99131" y="6980821"/>
                    <a:ext cx="1209675" cy="461665"/>
                  </a:xfrm>
                  <a:prstGeom prst="rect">
                    <a:avLst/>
                  </a:prstGeom>
                  <a:blipFill>
                    <a:blip r:embed="rId46"/>
                    <a:stretch>
                      <a:fillRect b="-33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1" name="文本框 100">
                    <a:extLst>
                      <a:ext uri="{FF2B5EF4-FFF2-40B4-BE49-F238E27FC236}">
                        <a16:creationId xmlns:a16="http://schemas.microsoft.com/office/drawing/2014/main" id="{5E1F27E8-BB34-4DFD-A6B8-46D373820B57}"/>
                      </a:ext>
                    </a:extLst>
                  </p:cNvPr>
                  <p:cNvSpPr txBox="1"/>
                  <p:nvPr/>
                </p:nvSpPr>
                <p:spPr>
                  <a:xfrm>
                    <a:off x="7490262" y="7838089"/>
                    <a:ext cx="1209675" cy="1185451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101" name="文本框 100">
                    <a:extLst>
                      <a:ext uri="{FF2B5EF4-FFF2-40B4-BE49-F238E27FC236}">
                        <a16:creationId xmlns:a16="http://schemas.microsoft.com/office/drawing/2014/main" id="{5E1F27E8-BB34-4DFD-A6B8-46D373820B5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90262" y="7838089"/>
                    <a:ext cx="1209675" cy="1185451"/>
                  </a:xfrm>
                  <a:prstGeom prst="rect">
                    <a:avLst/>
                  </a:prstGeom>
                  <a:blipFill>
                    <a:blip r:embed="rId4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2" name="文本框 101">
                    <a:extLst>
                      <a:ext uri="{FF2B5EF4-FFF2-40B4-BE49-F238E27FC236}">
                        <a16:creationId xmlns:a16="http://schemas.microsoft.com/office/drawing/2014/main" id="{CA3283CB-AF5A-433F-BF3B-62C770156CC4}"/>
                      </a:ext>
                    </a:extLst>
                  </p:cNvPr>
                  <p:cNvSpPr txBox="1"/>
                  <p:nvPr/>
                </p:nvSpPr>
                <p:spPr>
                  <a:xfrm>
                    <a:off x="7499131" y="9243554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102" name="文本框 101">
                    <a:extLst>
                      <a:ext uri="{FF2B5EF4-FFF2-40B4-BE49-F238E27FC236}">
                        <a16:creationId xmlns:a16="http://schemas.microsoft.com/office/drawing/2014/main" id="{CA3283CB-AF5A-433F-BF3B-62C770156CC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99131" y="9243554"/>
                    <a:ext cx="1209675" cy="461665"/>
                  </a:xfrm>
                  <a:prstGeom prst="rect">
                    <a:avLst/>
                  </a:prstGeom>
                  <a:blipFill>
                    <a:blip r:embed="rId48"/>
                    <a:stretch>
                      <a:fillRect b="-30909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3" name="文本框 102">
                    <a:extLst>
                      <a:ext uri="{FF2B5EF4-FFF2-40B4-BE49-F238E27FC236}">
                        <a16:creationId xmlns:a16="http://schemas.microsoft.com/office/drawing/2014/main" id="{A87A2ED0-1EF0-4567-8BFF-A8340CA18D3E}"/>
                      </a:ext>
                    </a:extLst>
                  </p:cNvPr>
                  <p:cNvSpPr txBox="1"/>
                  <p:nvPr/>
                </p:nvSpPr>
                <p:spPr>
                  <a:xfrm>
                    <a:off x="8991079" y="9243554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103" name="文本框 102">
                    <a:extLst>
                      <a:ext uri="{FF2B5EF4-FFF2-40B4-BE49-F238E27FC236}">
                        <a16:creationId xmlns:a16="http://schemas.microsoft.com/office/drawing/2014/main" id="{A87A2ED0-1EF0-4567-8BFF-A8340CA18D3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991079" y="9243554"/>
                    <a:ext cx="1209675" cy="461665"/>
                  </a:xfrm>
                  <a:prstGeom prst="rect">
                    <a:avLst/>
                  </a:prstGeom>
                  <a:blipFill>
                    <a:blip r:embed="rId49"/>
                    <a:stretch>
                      <a:fillRect b="-30909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4" name="文本框 103">
                    <a:extLst>
                      <a:ext uri="{FF2B5EF4-FFF2-40B4-BE49-F238E27FC236}">
                        <a16:creationId xmlns:a16="http://schemas.microsoft.com/office/drawing/2014/main" id="{D4E5EEBD-86D9-49D0-9C2A-9E71F3045C52}"/>
                      </a:ext>
                    </a:extLst>
                  </p:cNvPr>
                  <p:cNvSpPr txBox="1"/>
                  <p:nvPr/>
                </p:nvSpPr>
                <p:spPr>
                  <a:xfrm>
                    <a:off x="8761453" y="5623557"/>
                    <a:ext cx="1614379" cy="793551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den>
                          </m:f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104" name="文本框 103">
                    <a:extLst>
                      <a:ext uri="{FF2B5EF4-FFF2-40B4-BE49-F238E27FC236}">
                        <a16:creationId xmlns:a16="http://schemas.microsoft.com/office/drawing/2014/main" id="{D4E5EEBD-86D9-49D0-9C2A-9E71F3045C5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761453" y="5623557"/>
                    <a:ext cx="1614379" cy="793551"/>
                  </a:xfrm>
                  <a:prstGeom prst="rect">
                    <a:avLst/>
                  </a:prstGeom>
                  <a:blipFill>
                    <a:blip r:embed="rId50"/>
                    <a:stretch>
                      <a:fillRect b="-29787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5" name="文本框 104">
                    <a:extLst>
                      <a:ext uri="{FF2B5EF4-FFF2-40B4-BE49-F238E27FC236}">
                        <a16:creationId xmlns:a16="http://schemas.microsoft.com/office/drawing/2014/main" id="{F73007BF-5EBC-419D-8BC7-C3536F61C7E9}"/>
                      </a:ext>
                    </a:extLst>
                  </p:cNvPr>
                  <p:cNvSpPr txBox="1"/>
                  <p:nvPr/>
                </p:nvSpPr>
                <p:spPr>
                  <a:xfrm>
                    <a:off x="8761453" y="6712129"/>
                    <a:ext cx="1614379" cy="793551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den>
                          </m:f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105" name="文本框 104">
                    <a:extLst>
                      <a:ext uri="{FF2B5EF4-FFF2-40B4-BE49-F238E27FC236}">
                        <a16:creationId xmlns:a16="http://schemas.microsoft.com/office/drawing/2014/main" id="{F73007BF-5EBC-419D-8BC7-C3536F61C7E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761453" y="6712129"/>
                    <a:ext cx="1614379" cy="793551"/>
                  </a:xfrm>
                  <a:prstGeom prst="rect">
                    <a:avLst/>
                  </a:prstGeom>
                  <a:blipFill>
                    <a:blip r:embed="rId51"/>
                    <a:stretch>
                      <a:fillRect b="-29787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6" name="文本框 105">
                    <a:extLst>
                      <a:ext uri="{FF2B5EF4-FFF2-40B4-BE49-F238E27FC236}">
                        <a16:creationId xmlns:a16="http://schemas.microsoft.com/office/drawing/2014/main" id="{AAA94044-8133-41BB-911D-22582BE3614F}"/>
                      </a:ext>
                    </a:extLst>
                  </p:cNvPr>
                  <p:cNvSpPr txBox="1"/>
                  <p:nvPr/>
                </p:nvSpPr>
                <p:spPr>
                  <a:xfrm>
                    <a:off x="8761454" y="7925123"/>
                    <a:ext cx="1614378" cy="1099964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den>
                          </m:f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106" name="文本框 105">
                    <a:extLst>
                      <a:ext uri="{FF2B5EF4-FFF2-40B4-BE49-F238E27FC236}">
                        <a16:creationId xmlns:a16="http://schemas.microsoft.com/office/drawing/2014/main" id="{AAA94044-8133-41BB-911D-22582BE3614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761454" y="7925123"/>
                    <a:ext cx="1614378" cy="1099964"/>
                  </a:xfrm>
                  <a:prstGeom prst="rect">
                    <a:avLst/>
                  </a:prstGeom>
                  <a:blipFill>
                    <a:blip r:embed="rId5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cxnSp>
        <p:nvCxnSpPr>
          <p:cNvPr id="44" name="直接箭头连接符 43">
            <a:extLst>
              <a:ext uri="{FF2B5EF4-FFF2-40B4-BE49-F238E27FC236}">
                <a16:creationId xmlns:a16="http://schemas.microsoft.com/office/drawing/2014/main" id="{DD9F3E64-A716-4CF8-BDEE-88AC23C2BF46}"/>
              </a:ext>
            </a:extLst>
          </p:cNvPr>
          <p:cNvCxnSpPr/>
          <p:nvPr/>
        </p:nvCxnSpPr>
        <p:spPr>
          <a:xfrm>
            <a:off x="7388226" y="3987800"/>
            <a:ext cx="430053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文本框 126">
                <a:extLst>
                  <a:ext uri="{FF2B5EF4-FFF2-40B4-BE49-F238E27FC236}">
                    <a16:creationId xmlns:a16="http://schemas.microsoft.com/office/drawing/2014/main" id="{0A97A149-8136-4567-BD08-4D5229B7BED0}"/>
                  </a:ext>
                </a:extLst>
              </p:cNvPr>
              <p:cNvSpPr txBox="1"/>
              <p:nvPr/>
            </p:nvSpPr>
            <p:spPr>
              <a:xfrm>
                <a:off x="7665953" y="2331307"/>
                <a:ext cx="3751573" cy="145296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4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24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2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altLang="zh-CN" sz="2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2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2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24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sz="2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2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sz="2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2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24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2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2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2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2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24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2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sz="2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altLang="zh-CN" sz="2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sz="2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2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sz="24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127" name="文本框 126">
                <a:extLst>
                  <a:ext uri="{FF2B5EF4-FFF2-40B4-BE49-F238E27FC236}">
                    <a16:creationId xmlns:a16="http://schemas.microsoft.com/office/drawing/2014/main" id="{0A97A149-8136-4567-BD08-4D5229B7BE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5953" y="2331307"/>
                <a:ext cx="3751573" cy="1452962"/>
              </a:xfrm>
              <a:prstGeom prst="rect">
                <a:avLst/>
              </a:prstGeom>
              <a:blipFill>
                <a:blip r:embed="rId5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8" name="组合 127">
            <a:extLst>
              <a:ext uri="{FF2B5EF4-FFF2-40B4-BE49-F238E27FC236}">
                <a16:creationId xmlns:a16="http://schemas.microsoft.com/office/drawing/2014/main" id="{5C6F2A18-DEE7-4C28-A7FD-224B7492E19B}"/>
              </a:ext>
            </a:extLst>
          </p:cNvPr>
          <p:cNvGrpSpPr/>
          <p:nvPr/>
        </p:nvGrpSpPr>
        <p:grpSpPr>
          <a:xfrm>
            <a:off x="5379924" y="11543150"/>
            <a:ext cx="4040147" cy="2929893"/>
            <a:chOff x="4747465" y="5623557"/>
            <a:chExt cx="5628367" cy="408166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9" name="文本框 128">
                  <a:extLst>
                    <a:ext uri="{FF2B5EF4-FFF2-40B4-BE49-F238E27FC236}">
                      <a16:creationId xmlns:a16="http://schemas.microsoft.com/office/drawing/2014/main" id="{4AEDDF6E-17B7-4A8C-BE23-E9ACEAD1C03B}"/>
                    </a:ext>
                  </a:extLst>
                </p:cNvPr>
                <p:cNvSpPr txBox="1"/>
                <p:nvPr/>
              </p:nvSpPr>
              <p:spPr>
                <a:xfrm>
                  <a:off x="4747465" y="5636754"/>
                  <a:ext cx="1209675" cy="7861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brk m:alnAt="7"/>
                              </m:r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den>
                        </m:f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29" name="文本框 128">
                  <a:extLst>
                    <a:ext uri="{FF2B5EF4-FFF2-40B4-BE49-F238E27FC236}">
                      <a16:creationId xmlns:a16="http://schemas.microsoft.com/office/drawing/2014/main" id="{4AEDDF6E-17B7-4A8C-BE23-E9ACEAD1C03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47465" y="5636754"/>
                  <a:ext cx="1209675" cy="786177"/>
                </a:xfrm>
                <a:prstGeom prst="rect">
                  <a:avLst/>
                </a:prstGeom>
                <a:blipFill>
                  <a:blip r:embed="rId54"/>
                  <a:stretch>
                    <a:fillRect b="-3010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0" name="文本框 129">
                  <a:extLst>
                    <a:ext uri="{FF2B5EF4-FFF2-40B4-BE49-F238E27FC236}">
                      <a16:creationId xmlns:a16="http://schemas.microsoft.com/office/drawing/2014/main" id="{173D9AC5-10DE-417A-8F01-53FC3EB1A131}"/>
                    </a:ext>
                  </a:extLst>
                </p:cNvPr>
                <p:cNvSpPr txBox="1"/>
                <p:nvPr/>
              </p:nvSpPr>
              <p:spPr>
                <a:xfrm>
                  <a:off x="4747465" y="6980821"/>
                  <a:ext cx="1209675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30" name="文本框 129">
                  <a:extLst>
                    <a:ext uri="{FF2B5EF4-FFF2-40B4-BE49-F238E27FC236}">
                      <a16:creationId xmlns:a16="http://schemas.microsoft.com/office/drawing/2014/main" id="{173D9AC5-10DE-417A-8F01-53FC3EB1A13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47465" y="6980821"/>
                  <a:ext cx="1209675" cy="461665"/>
                </a:xfrm>
                <a:prstGeom prst="rect">
                  <a:avLst/>
                </a:prstGeom>
                <a:blipFill>
                  <a:blip r:embed="rId55"/>
                  <a:stretch>
                    <a:fillRect b="-3090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1" name="文本框 130">
                  <a:extLst>
                    <a:ext uri="{FF2B5EF4-FFF2-40B4-BE49-F238E27FC236}">
                      <a16:creationId xmlns:a16="http://schemas.microsoft.com/office/drawing/2014/main" id="{4B5A2277-8995-4928-BE72-BB03906329BC}"/>
                    </a:ext>
                  </a:extLst>
                </p:cNvPr>
                <p:cNvSpPr txBox="1"/>
                <p:nvPr/>
              </p:nvSpPr>
              <p:spPr>
                <a:xfrm>
                  <a:off x="4747465" y="8130059"/>
                  <a:ext cx="1209675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31" name="文本框 130">
                  <a:extLst>
                    <a:ext uri="{FF2B5EF4-FFF2-40B4-BE49-F238E27FC236}">
                      <a16:creationId xmlns:a16="http://schemas.microsoft.com/office/drawing/2014/main" id="{4B5A2277-8995-4928-BE72-BB03906329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47465" y="8130059"/>
                  <a:ext cx="1209675" cy="461665"/>
                </a:xfrm>
                <a:prstGeom prst="rect">
                  <a:avLst/>
                </a:prstGeom>
                <a:blipFill>
                  <a:blip r:embed="rId56"/>
                  <a:stretch>
                    <a:fillRect b="-33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2" name="文本框 131">
                  <a:extLst>
                    <a:ext uri="{FF2B5EF4-FFF2-40B4-BE49-F238E27FC236}">
                      <a16:creationId xmlns:a16="http://schemas.microsoft.com/office/drawing/2014/main" id="{017670EB-9AB3-4FEA-81F0-AF63199CB391}"/>
                    </a:ext>
                  </a:extLst>
                </p:cNvPr>
                <p:cNvSpPr txBox="1"/>
                <p:nvPr/>
              </p:nvSpPr>
              <p:spPr>
                <a:xfrm>
                  <a:off x="4747465" y="9243554"/>
                  <a:ext cx="1209675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32" name="文本框 131">
                  <a:extLst>
                    <a:ext uri="{FF2B5EF4-FFF2-40B4-BE49-F238E27FC236}">
                      <a16:creationId xmlns:a16="http://schemas.microsoft.com/office/drawing/2014/main" id="{017670EB-9AB3-4FEA-81F0-AF63199CB39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47465" y="9243554"/>
                  <a:ext cx="1209675" cy="461665"/>
                </a:xfrm>
                <a:prstGeom prst="rect">
                  <a:avLst/>
                </a:prstGeom>
                <a:blipFill>
                  <a:blip r:embed="rId57"/>
                  <a:stretch>
                    <a:fillRect b="-33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3" name="文本框 132">
                  <a:extLst>
                    <a:ext uri="{FF2B5EF4-FFF2-40B4-BE49-F238E27FC236}">
                      <a16:creationId xmlns:a16="http://schemas.microsoft.com/office/drawing/2014/main" id="{97235939-F1D1-4BAA-9817-249687A77906}"/>
                    </a:ext>
                  </a:extLst>
                </p:cNvPr>
                <p:cNvSpPr txBox="1"/>
                <p:nvPr/>
              </p:nvSpPr>
              <p:spPr>
                <a:xfrm>
                  <a:off x="6123298" y="5880154"/>
                  <a:ext cx="1209675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33" name="文本框 132">
                  <a:extLst>
                    <a:ext uri="{FF2B5EF4-FFF2-40B4-BE49-F238E27FC236}">
                      <a16:creationId xmlns:a16="http://schemas.microsoft.com/office/drawing/2014/main" id="{97235939-F1D1-4BAA-9817-249687A779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23298" y="5880154"/>
                  <a:ext cx="1209675" cy="461665"/>
                </a:xfrm>
                <a:prstGeom prst="rect">
                  <a:avLst/>
                </a:prstGeom>
                <a:blipFill>
                  <a:blip r:embed="rId58"/>
                  <a:stretch>
                    <a:fillRect b="-33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4" name="文本框 133">
                  <a:extLst>
                    <a:ext uri="{FF2B5EF4-FFF2-40B4-BE49-F238E27FC236}">
                      <a16:creationId xmlns:a16="http://schemas.microsoft.com/office/drawing/2014/main" id="{0D1FAB97-2475-4BB2-A13E-3EA9FEA6E0FC}"/>
                    </a:ext>
                  </a:extLst>
                </p:cNvPr>
                <p:cNvSpPr txBox="1"/>
                <p:nvPr/>
              </p:nvSpPr>
              <p:spPr>
                <a:xfrm>
                  <a:off x="6123298" y="6737421"/>
                  <a:ext cx="1209675" cy="7861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brk m:alnAt="7"/>
                              </m:r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den>
                        </m:f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34" name="文本框 133">
                  <a:extLst>
                    <a:ext uri="{FF2B5EF4-FFF2-40B4-BE49-F238E27FC236}">
                      <a16:creationId xmlns:a16="http://schemas.microsoft.com/office/drawing/2014/main" id="{0D1FAB97-2475-4BB2-A13E-3EA9FEA6E0F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23298" y="6737421"/>
                  <a:ext cx="1209675" cy="786177"/>
                </a:xfrm>
                <a:prstGeom prst="rect">
                  <a:avLst/>
                </a:prstGeom>
                <a:blipFill>
                  <a:blip r:embed="rId59"/>
                  <a:stretch>
                    <a:fillRect b="-3043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5" name="文本框 134">
                  <a:extLst>
                    <a:ext uri="{FF2B5EF4-FFF2-40B4-BE49-F238E27FC236}">
                      <a16:creationId xmlns:a16="http://schemas.microsoft.com/office/drawing/2014/main" id="{AB50AF49-28B8-45B5-8467-986C73A0AAFA}"/>
                    </a:ext>
                  </a:extLst>
                </p:cNvPr>
                <p:cNvSpPr txBox="1"/>
                <p:nvPr/>
              </p:nvSpPr>
              <p:spPr>
                <a:xfrm>
                  <a:off x="6123298" y="8130059"/>
                  <a:ext cx="1209675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35" name="文本框 134">
                  <a:extLst>
                    <a:ext uri="{FF2B5EF4-FFF2-40B4-BE49-F238E27FC236}">
                      <a16:creationId xmlns:a16="http://schemas.microsoft.com/office/drawing/2014/main" id="{AB50AF49-28B8-45B5-8467-986C73A0AAF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23298" y="8130059"/>
                  <a:ext cx="1209675" cy="461665"/>
                </a:xfrm>
                <a:prstGeom prst="rect">
                  <a:avLst/>
                </a:prstGeom>
                <a:blipFill>
                  <a:blip r:embed="rId60"/>
                  <a:stretch>
                    <a:fillRect b="-33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6" name="文本框 135">
                  <a:extLst>
                    <a:ext uri="{FF2B5EF4-FFF2-40B4-BE49-F238E27FC236}">
                      <a16:creationId xmlns:a16="http://schemas.microsoft.com/office/drawing/2014/main" id="{0F3B05F0-3F82-41F2-BA84-B13A7AF77E3E}"/>
                    </a:ext>
                  </a:extLst>
                </p:cNvPr>
                <p:cNvSpPr txBox="1"/>
                <p:nvPr/>
              </p:nvSpPr>
              <p:spPr>
                <a:xfrm>
                  <a:off x="6123298" y="9243554"/>
                  <a:ext cx="1209675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36" name="文本框 135">
                  <a:extLst>
                    <a:ext uri="{FF2B5EF4-FFF2-40B4-BE49-F238E27FC236}">
                      <a16:creationId xmlns:a16="http://schemas.microsoft.com/office/drawing/2014/main" id="{0F3B05F0-3F82-41F2-BA84-B13A7AF77E3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23298" y="9243554"/>
                  <a:ext cx="1209675" cy="461665"/>
                </a:xfrm>
                <a:prstGeom prst="rect">
                  <a:avLst/>
                </a:prstGeom>
                <a:blipFill>
                  <a:blip r:embed="rId61"/>
                  <a:stretch>
                    <a:fillRect b="-33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7" name="文本框 136">
                  <a:extLst>
                    <a:ext uri="{FF2B5EF4-FFF2-40B4-BE49-F238E27FC236}">
                      <a16:creationId xmlns:a16="http://schemas.microsoft.com/office/drawing/2014/main" id="{77E7E5F7-FD4F-45D2-B95B-26D57CC1E5F7}"/>
                    </a:ext>
                  </a:extLst>
                </p:cNvPr>
                <p:cNvSpPr txBox="1"/>
                <p:nvPr/>
              </p:nvSpPr>
              <p:spPr>
                <a:xfrm>
                  <a:off x="7499131" y="5880154"/>
                  <a:ext cx="1209675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37" name="文本框 136">
                  <a:extLst>
                    <a:ext uri="{FF2B5EF4-FFF2-40B4-BE49-F238E27FC236}">
                      <a16:creationId xmlns:a16="http://schemas.microsoft.com/office/drawing/2014/main" id="{77E7E5F7-FD4F-45D2-B95B-26D57CC1E5F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99131" y="5880154"/>
                  <a:ext cx="1209675" cy="461665"/>
                </a:xfrm>
                <a:prstGeom prst="rect">
                  <a:avLst/>
                </a:prstGeom>
                <a:blipFill>
                  <a:blip r:embed="rId62"/>
                  <a:stretch>
                    <a:fillRect b="-33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8" name="文本框 137">
                  <a:extLst>
                    <a:ext uri="{FF2B5EF4-FFF2-40B4-BE49-F238E27FC236}">
                      <a16:creationId xmlns:a16="http://schemas.microsoft.com/office/drawing/2014/main" id="{93748A2E-1566-45E1-B487-F16E9B25F5B7}"/>
                    </a:ext>
                  </a:extLst>
                </p:cNvPr>
                <p:cNvSpPr txBox="1"/>
                <p:nvPr/>
              </p:nvSpPr>
              <p:spPr>
                <a:xfrm>
                  <a:off x="7499131" y="6980821"/>
                  <a:ext cx="1209675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38" name="文本框 137">
                  <a:extLst>
                    <a:ext uri="{FF2B5EF4-FFF2-40B4-BE49-F238E27FC236}">
                      <a16:creationId xmlns:a16="http://schemas.microsoft.com/office/drawing/2014/main" id="{93748A2E-1566-45E1-B487-F16E9B25F5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99131" y="6980821"/>
                  <a:ext cx="1209675" cy="461665"/>
                </a:xfrm>
                <a:prstGeom prst="rect">
                  <a:avLst/>
                </a:prstGeom>
                <a:blipFill>
                  <a:blip r:embed="rId63"/>
                  <a:stretch>
                    <a:fillRect b="-3090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9" name="文本框 138">
                  <a:extLst>
                    <a:ext uri="{FF2B5EF4-FFF2-40B4-BE49-F238E27FC236}">
                      <a16:creationId xmlns:a16="http://schemas.microsoft.com/office/drawing/2014/main" id="{CF431665-1152-49F7-8050-621DC5026C62}"/>
                    </a:ext>
                  </a:extLst>
                </p:cNvPr>
                <p:cNvSpPr txBox="1"/>
                <p:nvPr/>
              </p:nvSpPr>
              <p:spPr>
                <a:xfrm>
                  <a:off x="7499131" y="7838088"/>
                  <a:ext cx="1209675" cy="85093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brk m:alnAt="7"/>
                              </m:r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den>
                        </m:f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39" name="文本框 138">
                  <a:extLst>
                    <a:ext uri="{FF2B5EF4-FFF2-40B4-BE49-F238E27FC236}">
                      <a16:creationId xmlns:a16="http://schemas.microsoft.com/office/drawing/2014/main" id="{CF431665-1152-49F7-8050-621DC5026C6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99131" y="7838088"/>
                  <a:ext cx="1209675" cy="850939"/>
                </a:xfrm>
                <a:prstGeom prst="rect">
                  <a:avLst/>
                </a:prstGeom>
                <a:blipFill>
                  <a:blip r:embed="rId64"/>
                  <a:stretch>
                    <a:fillRect b="-2970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0" name="文本框 139">
                  <a:extLst>
                    <a:ext uri="{FF2B5EF4-FFF2-40B4-BE49-F238E27FC236}">
                      <a16:creationId xmlns:a16="http://schemas.microsoft.com/office/drawing/2014/main" id="{4B4FD42B-A6FC-4A57-B71B-EFD3A66D70E3}"/>
                    </a:ext>
                  </a:extLst>
                </p:cNvPr>
                <p:cNvSpPr txBox="1"/>
                <p:nvPr/>
              </p:nvSpPr>
              <p:spPr>
                <a:xfrm>
                  <a:off x="7499131" y="9243554"/>
                  <a:ext cx="1209675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40" name="文本框 139">
                  <a:extLst>
                    <a:ext uri="{FF2B5EF4-FFF2-40B4-BE49-F238E27FC236}">
                      <a16:creationId xmlns:a16="http://schemas.microsoft.com/office/drawing/2014/main" id="{4B4FD42B-A6FC-4A57-B71B-EFD3A66D70E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99131" y="9243554"/>
                  <a:ext cx="1209675" cy="461665"/>
                </a:xfrm>
                <a:prstGeom prst="rect">
                  <a:avLst/>
                </a:prstGeom>
                <a:blipFill>
                  <a:blip r:embed="rId65"/>
                  <a:stretch>
                    <a:fillRect b="-33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1" name="文本框 140">
                  <a:extLst>
                    <a:ext uri="{FF2B5EF4-FFF2-40B4-BE49-F238E27FC236}">
                      <a16:creationId xmlns:a16="http://schemas.microsoft.com/office/drawing/2014/main" id="{2AA585A1-E92C-46AF-8315-FF19696A28E4}"/>
                    </a:ext>
                  </a:extLst>
                </p:cNvPr>
                <p:cNvSpPr txBox="1"/>
                <p:nvPr/>
              </p:nvSpPr>
              <p:spPr>
                <a:xfrm>
                  <a:off x="8991079" y="9243554"/>
                  <a:ext cx="1209675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41" name="文本框 140">
                  <a:extLst>
                    <a:ext uri="{FF2B5EF4-FFF2-40B4-BE49-F238E27FC236}">
                      <a16:creationId xmlns:a16="http://schemas.microsoft.com/office/drawing/2014/main" id="{2AA585A1-E92C-46AF-8315-FF19696A28E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91079" y="9243554"/>
                  <a:ext cx="1209675" cy="461665"/>
                </a:xfrm>
                <a:prstGeom prst="rect">
                  <a:avLst/>
                </a:prstGeom>
                <a:blipFill>
                  <a:blip r:embed="rId66"/>
                  <a:stretch>
                    <a:fillRect b="-33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2" name="文本框 141">
                  <a:extLst>
                    <a:ext uri="{FF2B5EF4-FFF2-40B4-BE49-F238E27FC236}">
                      <a16:creationId xmlns:a16="http://schemas.microsoft.com/office/drawing/2014/main" id="{AC20E6EE-D0E0-4FD0-88A7-1F5D6FC1A454}"/>
                    </a:ext>
                  </a:extLst>
                </p:cNvPr>
                <p:cNvSpPr txBox="1"/>
                <p:nvPr/>
              </p:nvSpPr>
              <p:spPr>
                <a:xfrm>
                  <a:off x="8761453" y="5623557"/>
                  <a:ext cx="1614379" cy="79355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num>
                          <m:den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42" name="文本框 141">
                  <a:extLst>
                    <a:ext uri="{FF2B5EF4-FFF2-40B4-BE49-F238E27FC236}">
                      <a16:creationId xmlns:a16="http://schemas.microsoft.com/office/drawing/2014/main" id="{AC20E6EE-D0E0-4FD0-88A7-1F5D6FC1A45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61453" y="5623557"/>
                  <a:ext cx="1614379" cy="793551"/>
                </a:xfrm>
                <a:prstGeom prst="rect">
                  <a:avLst/>
                </a:prstGeom>
                <a:blipFill>
                  <a:blip r:embed="rId67"/>
                  <a:stretch>
                    <a:fillRect b="-3010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3" name="文本框 142">
                  <a:extLst>
                    <a:ext uri="{FF2B5EF4-FFF2-40B4-BE49-F238E27FC236}">
                      <a16:creationId xmlns:a16="http://schemas.microsoft.com/office/drawing/2014/main" id="{9A9BBDFF-2B3E-4816-A96D-B7FB8285C0AF}"/>
                    </a:ext>
                  </a:extLst>
                </p:cNvPr>
                <p:cNvSpPr txBox="1"/>
                <p:nvPr/>
              </p:nvSpPr>
              <p:spPr>
                <a:xfrm>
                  <a:off x="8761453" y="6712129"/>
                  <a:ext cx="1614379" cy="79355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num>
                          <m:den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den>
                        </m:f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43" name="文本框 142">
                  <a:extLst>
                    <a:ext uri="{FF2B5EF4-FFF2-40B4-BE49-F238E27FC236}">
                      <a16:creationId xmlns:a16="http://schemas.microsoft.com/office/drawing/2014/main" id="{9A9BBDFF-2B3E-4816-A96D-B7FB8285C0A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61453" y="6712129"/>
                  <a:ext cx="1614379" cy="793551"/>
                </a:xfrm>
                <a:prstGeom prst="rect">
                  <a:avLst/>
                </a:prstGeom>
                <a:blipFill>
                  <a:blip r:embed="rId68"/>
                  <a:stretch>
                    <a:fillRect b="-3010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4" name="文本框 143">
                  <a:extLst>
                    <a:ext uri="{FF2B5EF4-FFF2-40B4-BE49-F238E27FC236}">
                      <a16:creationId xmlns:a16="http://schemas.microsoft.com/office/drawing/2014/main" id="{49C643E1-440F-45CA-9AF5-FCC43BCDBF58}"/>
                    </a:ext>
                  </a:extLst>
                </p:cNvPr>
                <p:cNvSpPr txBox="1"/>
                <p:nvPr/>
              </p:nvSpPr>
              <p:spPr>
                <a:xfrm>
                  <a:off x="8761453" y="7844244"/>
                  <a:ext cx="1614379" cy="8592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44" name="文本框 143">
                  <a:extLst>
                    <a:ext uri="{FF2B5EF4-FFF2-40B4-BE49-F238E27FC236}">
                      <a16:creationId xmlns:a16="http://schemas.microsoft.com/office/drawing/2014/main" id="{49C643E1-440F-45CA-9AF5-FCC43BCDBF5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61453" y="7844244"/>
                  <a:ext cx="1614379" cy="859210"/>
                </a:xfrm>
                <a:prstGeom prst="rect">
                  <a:avLst/>
                </a:prstGeom>
                <a:blipFill>
                  <a:blip r:embed="rId69"/>
                  <a:stretch>
                    <a:fillRect b="-3069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45" name="直接箭头连接符 144">
            <a:extLst>
              <a:ext uri="{FF2B5EF4-FFF2-40B4-BE49-F238E27FC236}">
                <a16:creationId xmlns:a16="http://schemas.microsoft.com/office/drawing/2014/main" id="{8B1BB51F-7A74-479C-B1D1-DDC458AB638D}"/>
              </a:ext>
            </a:extLst>
          </p:cNvPr>
          <p:cNvCxnSpPr>
            <a:cxnSpLocks/>
          </p:cNvCxnSpPr>
          <p:nvPr/>
        </p:nvCxnSpPr>
        <p:spPr>
          <a:xfrm>
            <a:off x="12268655" y="4451350"/>
            <a:ext cx="0" cy="217532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文本框 146">
                <a:extLst>
                  <a:ext uri="{FF2B5EF4-FFF2-40B4-BE49-F238E27FC236}">
                    <a16:creationId xmlns:a16="http://schemas.microsoft.com/office/drawing/2014/main" id="{050A9B25-D3E0-434D-88BF-9B24166D791F}"/>
                  </a:ext>
                </a:extLst>
              </p:cNvPr>
              <p:cNvSpPr txBox="1"/>
              <p:nvPr/>
            </p:nvSpPr>
            <p:spPr>
              <a:xfrm>
                <a:off x="1877560" y="2481427"/>
                <a:ext cx="1340303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147" name="文本框 146">
                <a:extLst>
                  <a:ext uri="{FF2B5EF4-FFF2-40B4-BE49-F238E27FC236}">
                    <a16:creationId xmlns:a16="http://schemas.microsoft.com/office/drawing/2014/main" id="{050A9B25-D3E0-434D-88BF-9B24166D79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7560" y="2481427"/>
                <a:ext cx="1340303" cy="646331"/>
              </a:xfrm>
              <a:prstGeom prst="rect">
                <a:avLst/>
              </a:prstGeom>
              <a:blipFill>
                <a:blip r:embed="rId7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文本框 147">
                <a:extLst>
                  <a:ext uri="{FF2B5EF4-FFF2-40B4-BE49-F238E27FC236}">
                    <a16:creationId xmlns:a16="http://schemas.microsoft.com/office/drawing/2014/main" id="{827B490B-B7F7-4F02-9A3E-58E98ECEDEDB}"/>
                  </a:ext>
                </a:extLst>
              </p:cNvPr>
              <p:cNvSpPr txBox="1"/>
              <p:nvPr/>
            </p:nvSpPr>
            <p:spPr>
              <a:xfrm>
                <a:off x="12341368" y="4738865"/>
                <a:ext cx="5659295" cy="145296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CN" sz="24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24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2400" i="1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altLang="zh-CN" sz="2400" i="1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2400" i="1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2400" i="1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24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CN" sz="2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2400" i="1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  <m: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.5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2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2400" i="1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  <m: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.5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24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2400" i="1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2400" i="1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2400" i="1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2400" i="1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24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CN" sz="2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altLang="zh-CN" sz="2400" i="1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  <m:r>
                                        <a:rPr lang="en-US" altLang="zh-CN" sz="2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.5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2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2400" i="1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.5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zh-CN" sz="24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24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2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altLang="zh-CN" sz="2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2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2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24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2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  <m: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.5</m:t>
                                      </m:r>
                                    </m:e>
                                    <m:e>
                                      <m:r>
                                        <a:rPr lang="en-US" altLang="zh-CN" sz="2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2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  <m: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.5</m:t>
                                      </m:r>
                                    </m:e>
                                    <m:e>
                                      <m:r>
                                        <a:rPr lang="en-US" altLang="zh-CN" sz="2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24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2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2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2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2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24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CN" sz="2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0.5</m:t>
                                      </m:r>
                                    </m:e>
                                    <m:e>
                                      <m:r>
                                        <a:rPr lang="en-US" altLang="zh-CN" sz="2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2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  <m: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.5</m:t>
                                      </m:r>
                                    </m:e>
                                    <m:e>
                                      <m:r>
                                        <a:rPr lang="en-US" altLang="zh-CN" sz="2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sz="24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148" name="文本框 147">
                <a:extLst>
                  <a:ext uri="{FF2B5EF4-FFF2-40B4-BE49-F238E27FC236}">
                    <a16:creationId xmlns:a16="http://schemas.microsoft.com/office/drawing/2014/main" id="{827B490B-B7F7-4F02-9A3E-58E98ECEDE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41368" y="4738865"/>
                <a:ext cx="5659295" cy="1452962"/>
              </a:xfrm>
              <a:prstGeom prst="rect">
                <a:avLst/>
              </a:prstGeom>
              <a:blipFill>
                <a:blip r:embed="rId7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8" name="组合 167">
            <a:extLst>
              <a:ext uri="{FF2B5EF4-FFF2-40B4-BE49-F238E27FC236}">
                <a16:creationId xmlns:a16="http://schemas.microsoft.com/office/drawing/2014/main" id="{D00F474B-779F-4AA0-A6F1-9035FF5C24BF}"/>
              </a:ext>
            </a:extLst>
          </p:cNvPr>
          <p:cNvGrpSpPr/>
          <p:nvPr/>
        </p:nvGrpSpPr>
        <p:grpSpPr>
          <a:xfrm>
            <a:off x="3090514" y="6598703"/>
            <a:ext cx="4297712" cy="3375710"/>
            <a:chOff x="1777651" y="6685789"/>
            <a:chExt cx="4297712" cy="337571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0" name="文本框 149">
                  <a:extLst>
                    <a:ext uri="{FF2B5EF4-FFF2-40B4-BE49-F238E27FC236}">
                      <a16:creationId xmlns:a16="http://schemas.microsoft.com/office/drawing/2014/main" id="{E758EE3D-5F0B-431A-B279-2AF459ADC37A}"/>
                    </a:ext>
                  </a:extLst>
                </p:cNvPr>
                <p:cNvSpPr txBox="1"/>
                <p:nvPr/>
              </p:nvSpPr>
              <p:spPr>
                <a:xfrm>
                  <a:off x="1777651" y="6698997"/>
                  <a:ext cx="4297712" cy="316368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CN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f>
                                    <m:fPr>
                                      <m:ctrlP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num>
                                    <m:den>
                                      <m: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  <m: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den>
                                  </m:f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3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</m:m>
                                </m:e>
                              </m:mr>
                              <m:m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</m:m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3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f>
                                          <m:fPr>
                                            <m:ctrlP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num>
                                          <m:den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𝑏</m:t>
                                            </m:r>
                                          </m:den>
                                        </m:f>
                                      </m:e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altLang="zh-CN" sz="240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f>
                                          <m:fPr>
                                            <m:ctrlPr>
                                              <a:rPr lang="en-US" altLang="zh-CN" sz="2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altLang="zh-CN" sz="2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  <m:r>
                                              <a:rPr lang="en-US" altLang="zh-CN" sz="2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r>
                                              <a:rPr lang="en-US" altLang="zh-CN" sz="2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𝑏</m:t>
                                            </m:r>
                                          </m:num>
                                          <m:den>
                                            <m:r>
                                              <a:rPr lang="en-US" altLang="zh-CN" sz="2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den>
                                        </m:f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f>
                                          <m:fPr>
                                            <m:ctrlP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num>
                                          <m:den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𝑓</m:t>
                                            </m:r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den>
                                        </m:f>
                                      </m:e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f>
                                          <m:fPr>
                                            <m:ctrlP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num>
                                          <m:den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𝑓</m:t>
                                            </m:r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den>
                                        </m:f>
                                      </m:e>
                                    </m:mr>
                                  </m:m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50" name="文本框 149">
                  <a:extLst>
                    <a:ext uri="{FF2B5EF4-FFF2-40B4-BE49-F238E27FC236}">
                      <a16:creationId xmlns:a16="http://schemas.microsoft.com/office/drawing/2014/main" id="{E758EE3D-5F0B-431A-B279-2AF459ADC37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77651" y="6698997"/>
                  <a:ext cx="4297712" cy="3163687"/>
                </a:xfrm>
                <a:prstGeom prst="rect">
                  <a:avLst/>
                </a:prstGeom>
                <a:blipFill>
                  <a:blip r:embed="rId72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2" name="文本框 151">
                  <a:extLst>
                    <a:ext uri="{FF2B5EF4-FFF2-40B4-BE49-F238E27FC236}">
                      <a16:creationId xmlns:a16="http://schemas.microsoft.com/office/drawing/2014/main" id="{A89F609A-244D-4685-A22C-2400176B21B7}"/>
                    </a:ext>
                  </a:extLst>
                </p:cNvPr>
                <p:cNvSpPr txBox="1"/>
                <p:nvPr/>
              </p:nvSpPr>
              <p:spPr>
                <a:xfrm>
                  <a:off x="2116977" y="6685789"/>
                  <a:ext cx="868327" cy="56433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brk m:alnAt="7"/>
                              </m:r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den>
                        </m:f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52" name="文本框 151">
                  <a:extLst>
                    <a:ext uri="{FF2B5EF4-FFF2-40B4-BE49-F238E27FC236}">
                      <a16:creationId xmlns:a16="http://schemas.microsoft.com/office/drawing/2014/main" id="{A89F609A-244D-4685-A22C-2400176B21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16977" y="6685789"/>
                  <a:ext cx="868327" cy="564333"/>
                </a:xfrm>
                <a:prstGeom prst="rect">
                  <a:avLst/>
                </a:prstGeom>
                <a:blipFill>
                  <a:blip r:embed="rId73"/>
                  <a:stretch>
                    <a:fillRect b="-3010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3" name="文本框 152">
                  <a:extLst>
                    <a:ext uri="{FF2B5EF4-FFF2-40B4-BE49-F238E27FC236}">
                      <a16:creationId xmlns:a16="http://schemas.microsoft.com/office/drawing/2014/main" id="{E3A06DFA-3D1C-4AF6-B349-E7869AEF774D}"/>
                    </a:ext>
                  </a:extLst>
                </p:cNvPr>
                <p:cNvSpPr txBox="1"/>
                <p:nvPr/>
              </p:nvSpPr>
              <p:spPr>
                <a:xfrm>
                  <a:off x="2116977" y="7579638"/>
                  <a:ext cx="868327" cy="33139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53" name="文本框 152">
                  <a:extLst>
                    <a:ext uri="{FF2B5EF4-FFF2-40B4-BE49-F238E27FC236}">
                      <a16:creationId xmlns:a16="http://schemas.microsoft.com/office/drawing/2014/main" id="{E3A06DFA-3D1C-4AF6-B349-E7869AEF77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16977" y="7579638"/>
                  <a:ext cx="868327" cy="331392"/>
                </a:xfrm>
                <a:prstGeom prst="rect">
                  <a:avLst/>
                </a:prstGeom>
                <a:blipFill>
                  <a:blip r:embed="rId74"/>
                  <a:stretch>
                    <a:fillRect b="-33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4" name="文本框 153">
                  <a:extLst>
                    <a:ext uri="{FF2B5EF4-FFF2-40B4-BE49-F238E27FC236}">
                      <a16:creationId xmlns:a16="http://schemas.microsoft.com/office/drawing/2014/main" id="{F2CB5133-5F2D-478A-A7E1-B9C9A9DCF495}"/>
                    </a:ext>
                  </a:extLst>
                </p:cNvPr>
                <p:cNvSpPr txBox="1"/>
                <p:nvPr/>
              </p:nvSpPr>
              <p:spPr>
                <a:xfrm>
                  <a:off x="2116977" y="8322647"/>
                  <a:ext cx="868327" cy="33139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54" name="文本框 153">
                  <a:extLst>
                    <a:ext uri="{FF2B5EF4-FFF2-40B4-BE49-F238E27FC236}">
                      <a16:creationId xmlns:a16="http://schemas.microsoft.com/office/drawing/2014/main" id="{F2CB5133-5F2D-478A-A7E1-B9C9A9DCF49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16977" y="8322647"/>
                  <a:ext cx="868327" cy="331392"/>
                </a:xfrm>
                <a:prstGeom prst="rect">
                  <a:avLst/>
                </a:prstGeom>
                <a:blipFill>
                  <a:blip r:embed="rId75"/>
                  <a:stretch>
                    <a:fillRect b="-33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5" name="文本框 154">
                  <a:extLst>
                    <a:ext uri="{FF2B5EF4-FFF2-40B4-BE49-F238E27FC236}">
                      <a16:creationId xmlns:a16="http://schemas.microsoft.com/office/drawing/2014/main" id="{0F713EBA-F991-44BA-876D-E34E62E63A86}"/>
                    </a:ext>
                  </a:extLst>
                </p:cNvPr>
                <p:cNvSpPr txBox="1"/>
                <p:nvPr/>
              </p:nvSpPr>
              <p:spPr>
                <a:xfrm>
                  <a:off x="5091199" y="6802259"/>
                  <a:ext cx="868327" cy="33139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55" name="文本框 154">
                  <a:extLst>
                    <a:ext uri="{FF2B5EF4-FFF2-40B4-BE49-F238E27FC236}">
                      <a16:creationId xmlns:a16="http://schemas.microsoft.com/office/drawing/2014/main" id="{0F713EBA-F991-44BA-876D-E34E62E63A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91199" y="6802259"/>
                  <a:ext cx="868327" cy="331392"/>
                </a:xfrm>
                <a:prstGeom prst="rect">
                  <a:avLst/>
                </a:prstGeom>
                <a:blipFill>
                  <a:blip r:embed="rId76"/>
                  <a:stretch>
                    <a:fillRect b="-33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6" name="文本框 155">
                  <a:extLst>
                    <a:ext uri="{FF2B5EF4-FFF2-40B4-BE49-F238E27FC236}">
                      <a16:creationId xmlns:a16="http://schemas.microsoft.com/office/drawing/2014/main" id="{BFF886EF-8A7D-40D2-A36E-7992D542F2EF}"/>
                    </a:ext>
                  </a:extLst>
                </p:cNvPr>
                <p:cNvSpPr txBox="1"/>
                <p:nvPr/>
              </p:nvSpPr>
              <p:spPr>
                <a:xfrm>
                  <a:off x="3180776" y="6802259"/>
                  <a:ext cx="868327" cy="33139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56" name="文本框 155">
                  <a:extLst>
                    <a:ext uri="{FF2B5EF4-FFF2-40B4-BE49-F238E27FC236}">
                      <a16:creationId xmlns:a16="http://schemas.microsoft.com/office/drawing/2014/main" id="{BFF886EF-8A7D-40D2-A36E-7992D542F2E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80776" y="6802259"/>
                  <a:ext cx="868327" cy="331392"/>
                </a:xfrm>
                <a:prstGeom prst="rect">
                  <a:avLst/>
                </a:prstGeom>
                <a:blipFill>
                  <a:blip r:embed="rId77"/>
                  <a:stretch>
                    <a:fillRect b="-33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7" name="文本框 156">
                  <a:extLst>
                    <a:ext uri="{FF2B5EF4-FFF2-40B4-BE49-F238E27FC236}">
                      <a16:creationId xmlns:a16="http://schemas.microsoft.com/office/drawing/2014/main" id="{C878BACA-317A-470B-9F0A-C3B56A56A78A}"/>
                    </a:ext>
                  </a:extLst>
                </p:cNvPr>
                <p:cNvSpPr txBox="1"/>
                <p:nvPr/>
              </p:nvSpPr>
              <p:spPr>
                <a:xfrm>
                  <a:off x="3180776" y="7463168"/>
                  <a:ext cx="868327" cy="56433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brk m:alnAt="7"/>
                              </m:r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den>
                        </m:f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57" name="文本框 156">
                  <a:extLst>
                    <a:ext uri="{FF2B5EF4-FFF2-40B4-BE49-F238E27FC236}">
                      <a16:creationId xmlns:a16="http://schemas.microsoft.com/office/drawing/2014/main" id="{C878BACA-317A-470B-9F0A-C3B56A56A7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80776" y="7463168"/>
                  <a:ext cx="868327" cy="564333"/>
                </a:xfrm>
                <a:prstGeom prst="rect">
                  <a:avLst/>
                </a:prstGeom>
                <a:blipFill>
                  <a:blip r:embed="rId78"/>
                  <a:stretch>
                    <a:fillRect b="-2903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8" name="文本框 157">
                  <a:extLst>
                    <a:ext uri="{FF2B5EF4-FFF2-40B4-BE49-F238E27FC236}">
                      <a16:creationId xmlns:a16="http://schemas.microsoft.com/office/drawing/2014/main" id="{C9DDA54C-0817-4366-BFDE-C10F8D31456F}"/>
                    </a:ext>
                  </a:extLst>
                </p:cNvPr>
                <p:cNvSpPr txBox="1"/>
                <p:nvPr/>
              </p:nvSpPr>
              <p:spPr>
                <a:xfrm>
                  <a:off x="3180776" y="8322647"/>
                  <a:ext cx="868327" cy="33139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58" name="文本框 157">
                  <a:extLst>
                    <a:ext uri="{FF2B5EF4-FFF2-40B4-BE49-F238E27FC236}">
                      <a16:creationId xmlns:a16="http://schemas.microsoft.com/office/drawing/2014/main" id="{C9DDA54C-0817-4366-BFDE-C10F8D3145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80776" y="8322647"/>
                  <a:ext cx="868327" cy="331392"/>
                </a:xfrm>
                <a:prstGeom prst="rect">
                  <a:avLst/>
                </a:prstGeom>
                <a:blipFill>
                  <a:blip r:embed="rId79"/>
                  <a:stretch>
                    <a:fillRect b="-33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9" name="文本框 158">
                  <a:extLst>
                    <a:ext uri="{FF2B5EF4-FFF2-40B4-BE49-F238E27FC236}">
                      <a16:creationId xmlns:a16="http://schemas.microsoft.com/office/drawing/2014/main" id="{15818A87-FA34-4390-93CC-AB7C1ACA4A1D}"/>
                    </a:ext>
                  </a:extLst>
                </p:cNvPr>
                <p:cNvSpPr txBox="1"/>
                <p:nvPr/>
              </p:nvSpPr>
              <p:spPr>
                <a:xfrm>
                  <a:off x="5091199" y="7579638"/>
                  <a:ext cx="868327" cy="33139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59" name="文本框 158">
                  <a:extLst>
                    <a:ext uri="{FF2B5EF4-FFF2-40B4-BE49-F238E27FC236}">
                      <a16:creationId xmlns:a16="http://schemas.microsoft.com/office/drawing/2014/main" id="{15818A87-FA34-4390-93CC-AB7C1ACA4A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91199" y="7579638"/>
                  <a:ext cx="868327" cy="331392"/>
                </a:xfrm>
                <a:prstGeom prst="rect">
                  <a:avLst/>
                </a:prstGeom>
                <a:blipFill>
                  <a:blip r:embed="rId80"/>
                  <a:stretch>
                    <a:fillRect b="-33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0" name="文本框 159">
                  <a:extLst>
                    <a:ext uri="{FF2B5EF4-FFF2-40B4-BE49-F238E27FC236}">
                      <a16:creationId xmlns:a16="http://schemas.microsoft.com/office/drawing/2014/main" id="{BD3C4986-91B7-4104-8567-ADC443E8FDB7}"/>
                    </a:ext>
                  </a:extLst>
                </p:cNvPr>
                <p:cNvSpPr txBox="1"/>
                <p:nvPr/>
              </p:nvSpPr>
              <p:spPr>
                <a:xfrm>
                  <a:off x="4231875" y="6802259"/>
                  <a:ext cx="868327" cy="33139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60" name="文本框 159">
                  <a:extLst>
                    <a:ext uri="{FF2B5EF4-FFF2-40B4-BE49-F238E27FC236}">
                      <a16:creationId xmlns:a16="http://schemas.microsoft.com/office/drawing/2014/main" id="{BD3C4986-91B7-4104-8567-ADC443E8FD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31875" y="6802259"/>
                  <a:ext cx="868327" cy="331392"/>
                </a:xfrm>
                <a:prstGeom prst="rect">
                  <a:avLst/>
                </a:prstGeom>
                <a:blipFill>
                  <a:blip r:embed="rId81"/>
                  <a:stretch>
                    <a:fillRect b="-33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1" name="文本框 160">
                  <a:extLst>
                    <a:ext uri="{FF2B5EF4-FFF2-40B4-BE49-F238E27FC236}">
                      <a16:creationId xmlns:a16="http://schemas.microsoft.com/office/drawing/2014/main" id="{114C9870-4CD6-4421-BAF7-26C4AD4036E3}"/>
                    </a:ext>
                  </a:extLst>
                </p:cNvPr>
                <p:cNvSpPr txBox="1"/>
                <p:nvPr/>
              </p:nvSpPr>
              <p:spPr>
                <a:xfrm>
                  <a:off x="4231875" y="7579638"/>
                  <a:ext cx="868327" cy="33139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61" name="文本框 160">
                  <a:extLst>
                    <a:ext uri="{FF2B5EF4-FFF2-40B4-BE49-F238E27FC236}">
                      <a16:creationId xmlns:a16="http://schemas.microsoft.com/office/drawing/2014/main" id="{114C9870-4CD6-4421-BAF7-26C4AD4036E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31875" y="7579638"/>
                  <a:ext cx="868327" cy="331392"/>
                </a:xfrm>
                <a:prstGeom prst="rect">
                  <a:avLst/>
                </a:prstGeom>
                <a:blipFill>
                  <a:blip r:embed="rId82"/>
                  <a:stretch>
                    <a:fillRect b="-33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2" name="文本框 161">
                  <a:extLst>
                    <a:ext uri="{FF2B5EF4-FFF2-40B4-BE49-F238E27FC236}">
                      <a16:creationId xmlns:a16="http://schemas.microsoft.com/office/drawing/2014/main" id="{CAFD408C-031B-4780-9D0E-E89B8563A924}"/>
                    </a:ext>
                  </a:extLst>
                </p:cNvPr>
                <p:cNvSpPr txBox="1"/>
                <p:nvPr/>
              </p:nvSpPr>
              <p:spPr>
                <a:xfrm>
                  <a:off x="4225508" y="8062874"/>
                  <a:ext cx="868327" cy="85093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62" name="文本框 161">
                  <a:extLst>
                    <a:ext uri="{FF2B5EF4-FFF2-40B4-BE49-F238E27FC236}">
                      <a16:creationId xmlns:a16="http://schemas.microsoft.com/office/drawing/2014/main" id="{CAFD408C-031B-4780-9D0E-E89B8563A9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25508" y="8062874"/>
                  <a:ext cx="868327" cy="850939"/>
                </a:xfrm>
                <a:prstGeom prst="rect">
                  <a:avLst/>
                </a:prstGeom>
                <a:blipFill>
                  <a:blip r:embed="rId8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3" name="文本框 162">
                  <a:extLst>
                    <a:ext uri="{FF2B5EF4-FFF2-40B4-BE49-F238E27FC236}">
                      <a16:creationId xmlns:a16="http://schemas.microsoft.com/office/drawing/2014/main" id="{E5D696C3-E1E3-4D5F-A7EB-D7A1D0458F7A}"/>
                    </a:ext>
                  </a:extLst>
                </p:cNvPr>
                <p:cNvSpPr txBox="1"/>
                <p:nvPr/>
              </p:nvSpPr>
              <p:spPr>
                <a:xfrm>
                  <a:off x="5091199" y="8322647"/>
                  <a:ext cx="868327" cy="33139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63" name="文本框 162">
                  <a:extLst>
                    <a:ext uri="{FF2B5EF4-FFF2-40B4-BE49-F238E27FC236}">
                      <a16:creationId xmlns:a16="http://schemas.microsoft.com/office/drawing/2014/main" id="{E5D696C3-E1E3-4D5F-A7EB-D7A1D0458F7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91199" y="8322647"/>
                  <a:ext cx="868327" cy="331392"/>
                </a:xfrm>
                <a:prstGeom prst="rect">
                  <a:avLst/>
                </a:prstGeom>
                <a:blipFill>
                  <a:blip r:embed="rId84"/>
                  <a:stretch>
                    <a:fillRect b="-33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4" name="文本框 163">
                  <a:extLst>
                    <a:ext uri="{FF2B5EF4-FFF2-40B4-BE49-F238E27FC236}">
                      <a16:creationId xmlns:a16="http://schemas.microsoft.com/office/drawing/2014/main" id="{8EA764F7-6F21-4402-B1A0-D3DE3B78A2CA}"/>
                    </a:ext>
                  </a:extLst>
                </p:cNvPr>
                <p:cNvSpPr txBox="1"/>
                <p:nvPr/>
              </p:nvSpPr>
              <p:spPr>
                <a:xfrm>
                  <a:off x="5091199" y="9190703"/>
                  <a:ext cx="868327" cy="33139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64" name="文本框 163">
                  <a:extLst>
                    <a:ext uri="{FF2B5EF4-FFF2-40B4-BE49-F238E27FC236}">
                      <a16:creationId xmlns:a16="http://schemas.microsoft.com/office/drawing/2014/main" id="{8EA764F7-6F21-4402-B1A0-D3DE3B78A2C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91199" y="9190703"/>
                  <a:ext cx="868327" cy="331392"/>
                </a:xfrm>
                <a:prstGeom prst="rect">
                  <a:avLst/>
                </a:prstGeom>
                <a:blipFill>
                  <a:blip r:embed="rId85"/>
                  <a:stretch>
                    <a:fillRect b="-3090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5" name="文本框 164">
                  <a:extLst>
                    <a:ext uri="{FF2B5EF4-FFF2-40B4-BE49-F238E27FC236}">
                      <a16:creationId xmlns:a16="http://schemas.microsoft.com/office/drawing/2014/main" id="{3C9B8D06-D121-4474-A007-F9B07DAE2BAD}"/>
                    </a:ext>
                  </a:extLst>
                </p:cNvPr>
                <p:cNvSpPr txBox="1"/>
                <p:nvPr/>
              </p:nvSpPr>
              <p:spPr>
                <a:xfrm>
                  <a:off x="1962993" y="8981499"/>
                  <a:ext cx="1158831" cy="108000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num>
                          <m:den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65" name="文本框 164">
                  <a:extLst>
                    <a:ext uri="{FF2B5EF4-FFF2-40B4-BE49-F238E27FC236}">
                      <a16:creationId xmlns:a16="http://schemas.microsoft.com/office/drawing/2014/main" id="{3C9B8D06-D121-4474-A007-F9B07DAE2B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62993" y="8981499"/>
                  <a:ext cx="1158831" cy="1080000"/>
                </a:xfrm>
                <a:prstGeom prst="rect">
                  <a:avLst/>
                </a:prstGeom>
                <a:blipFill>
                  <a:blip r:embed="rId8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6" name="文本框 165">
                  <a:extLst>
                    <a:ext uri="{FF2B5EF4-FFF2-40B4-BE49-F238E27FC236}">
                      <a16:creationId xmlns:a16="http://schemas.microsoft.com/office/drawing/2014/main" id="{6ACB8254-CB9B-4D32-B830-872FC799C3D3}"/>
                    </a:ext>
                  </a:extLst>
                </p:cNvPr>
                <p:cNvSpPr txBox="1"/>
                <p:nvPr/>
              </p:nvSpPr>
              <p:spPr>
                <a:xfrm>
                  <a:off x="3029793" y="8977313"/>
                  <a:ext cx="1158831" cy="108000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num>
                          <m:den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den>
                        </m:f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66" name="文本框 165">
                  <a:extLst>
                    <a:ext uri="{FF2B5EF4-FFF2-40B4-BE49-F238E27FC236}">
                      <a16:creationId xmlns:a16="http://schemas.microsoft.com/office/drawing/2014/main" id="{6ACB8254-CB9B-4D32-B830-872FC799C3D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29793" y="8977313"/>
                  <a:ext cx="1158831" cy="1080000"/>
                </a:xfrm>
                <a:prstGeom prst="rect">
                  <a:avLst/>
                </a:prstGeom>
                <a:blipFill>
                  <a:blip r:embed="rId8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7" name="文本框 166">
                  <a:extLst>
                    <a:ext uri="{FF2B5EF4-FFF2-40B4-BE49-F238E27FC236}">
                      <a16:creationId xmlns:a16="http://schemas.microsoft.com/office/drawing/2014/main" id="{8DDD7B5F-B321-4CC9-8910-527729F2C55C}"/>
                    </a:ext>
                  </a:extLst>
                </p:cNvPr>
                <p:cNvSpPr txBox="1"/>
                <p:nvPr/>
              </p:nvSpPr>
              <p:spPr>
                <a:xfrm>
                  <a:off x="4096593" y="8964613"/>
                  <a:ext cx="1158831" cy="108000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den>
                        </m:f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67" name="文本框 166">
                  <a:extLst>
                    <a:ext uri="{FF2B5EF4-FFF2-40B4-BE49-F238E27FC236}">
                      <a16:creationId xmlns:a16="http://schemas.microsoft.com/office/drawing/2014/main" id="{8DDD7B5F-B321-4CC9-8910-527729F2C55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96593" y="8964613"/>
                  <a:ext cx="1158831" cy="1080000"/>
                </a:xfrm>
                <a:prstGeom prst="rect">
                  <a:avLst/>
                </a:prstGeom>
                <a:blipFill>
                  <a:blip r:embed="rId8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69" name="直接箭头连接符 168">
            <a:extLst>
              <a:ext uri="{FF2B5EF4-FFF2-40B4-BE49-F238E27FC236}">
                <a16:creationId xmlns:a16="http://schemas.microsoft.com/office/drawing/2014/main" id="{E8DD80C6-3F9A-462E-8290-A91AF0B1F3C2}"/>
              </a:ext>
            </a:extLst>
          </p:cNvPr>
          <p:cNvCxnSpPr>
            <a:cxnSpLocks/>
          </p:cNvCxnSpPr>
          <p:nvPr/>
        </p:nvCxnSpPr>
        <p:spPr>
          <a:xfrm flipH="1">
            <a:off x="7388226" y="6959600"/>
            <a:ext cx="430053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0" name="文本框 169">
                <a:extLst>
                  <a:ext uri="{FF2B5EF4-FFF2-40B4-BE49-F238E27FC236}">
                    <a16:creationId xmlns:a16="http://schemas.microsoft.com/office/drawing/2014/main" id="{4E43A136-CC1B-4158-B421-95A247333F19}"/>
                  </a:ext>
                </a:extLst>
              </p:cNvPr>
              <p:cNvSpPr txBox="1"/>
              <p:nvPr/>
            </p:nvSpPr>
            <p:spPr>
              <a:xfrm>
                <a:off x="8569326" y="7224890"/>
                <a:ext cx="2135187" cy="46871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altLang="zh-CN" sz="24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CN" sz="24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4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zh-CN" sz="24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</m:oMath>
                  </m:oMathPara>
                </a14:m>
                <a:endParaRPr lang="zh-CN" altLang="en-US" sz="24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170" name="文本框 169">
                <a:extLst>
                  <a:ext uri="{FF2B5EF4-FFF2-40B4-BE49-F238E27FC236}">
                    <a16:creationId xmlns:a16="http://schemas.microsoft.com/office/drawing/2014/main" id="{4E43A136-CC1B-4158-B421-95A247333F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9326" y="7224890"/>
                <a:ext cx="2135187" cy="468718"/>
              </a:xfrm>
              <a:prstGeom prst="rect">
                <a:avLst/>
              </a:prstGeom>
              <a:blipFill>
                <a:blip r:embed="rId89"/>
                <a:stretch>
                  <a:fillRect b="-259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1" name="文本框 170">
                <a:extLst>
                  <a:ext uri="{FF2B5EF4-FFF2-40B4-BE49-F238E27FC236}">
                    <a16:creationId xmlns:a16="http://schemas.microsoft.com/office/drawing/2014/main" id="{E382807E-D1FD-439A-82E4-517926BFA01E}"/>
                  </a:ext>
                </a:extLst>
              </p:cNvPr>
              <p:cNvSpPr txBox="1"/>
              <p:nvPr/>
            </p:nvSpPr>
            <p:spPr>
              <a:xfrm>
                <a:off x="-503690" y="2481427"/>
                <a:ext cx="2540453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𝑂𝑝𝑒𝑛𝐺𝐿</m:t>
                    </m:r>
                  </m:oMath>
                </a14:m>
                <a:r>
                  <a:rPr lang="zh-CN" altLang="en-US" sz="3600" dirty="0"/>
                  <a:t>：</a:t>
                </a:r>
              </a:p>
            </p:txBody>
          </p:sp>
        </mc:Choice>
        <mc:Fallback xmlns="">
          <p:sp>
            <p:nvSpPr>
              <p:cNvPr id="171" name="文本框 170">
                <a:extLst>
                  <a:ext uri="{FF2B5EF4-FFF2-40B4-BE49-F238E27FC236}">
                    <a16:creationId xmlns:a16="http://schemas.microsoft.com/office/drawing/2014/main" id="{E382807E-D1FD-439A-82E4-517926BFA0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03690" y="2481427"/>
                <a:ext cx="2540453" cy="646331"/>
              </a:xfrm>
              <a:prstGeom prst="rect">
                <a:avLst/>
              </a:prstGeom>
              <a:blipFill>
                <a:blip r:embed="rId90"/>
                <a:stretch>
                  <a:fillRect t="-14151" b="-3490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2" name="文本框 171">
                <a:extLst>
                  <a:ext uri="{FF2B5EF4-FFF2-40B4-BE49-F238E27FC236}">
                    <a16:creationId xmlns:a16="http://schemas.microsoft.com/office/drawing/2014/main" id="{6B91A9FD-0BC0-426B-B7CD-5A584F99A95B}"/>
                  </a:ext>
                </a:extLst>
              </p:cNvPr>
              <p:cNvSpPr txBox="1"/>
              <p:nvPr/>
            </p:nvSpPr>
            <p:spPr>
              <a:xfrm>
                <a:off x="-503690" y="7948777"/>
                <a:ext cx="2540453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3600" i="1">
                        <a:latin typeface="Cambria Math" panose="02040503050406030204" pitchFamily="18" charset="0"/>
                      </a:rPr>
                      <m:t>Direct</m:t>
                    </m:r>
                    <m:r>
                      <m:rPr>
                        <m:sty m:val="p"/>
                      </m:rPr>
                      <a:rPr lang="en-US" altLang="zh-CN" sz="3600" i="1" smtClean="0"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r>
                  <a:rPr lang="zh-CN" altLang="en-US" sz="3600" dirty="0"/>
                  <a:t>：</a:t>
                </a:r>
              </a:p>
            </p:txBody>
          </p:sp>
        </mc:Choice>
        <mc:Fallback xmlns="">
          <p:sp>
            <p:nvSpPr>
              <p:cNvPr id="172" name="文本框 171">
                <a:extLst>
                  <a:ext uri="{FF2B5EF4-FFF2-40B4-BE49-F238E27FC236}">
                    <a16:creationId xmlns:a16="http://schemas.microsoft.com/office/drawing/2014/main" id="{6B91A9FD-0BC0-426B-B7CD-5A584F99A9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03690" y="7948777"/>
                <a:ext cx="2540453" cy="646331"/>
              </a:xfrm>
              <a:prstGeom prst="rect">
                <a:avLst/>
              </a:prstGeom>
              <a:blipFill>
                <a:blip r:embed="rId91"/>
                <a:stretch>
                  <a:fillRect t="-15094" b="-3490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928765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矩形 180">
            <a:extLst>
              <a:ext uri="{FF2B5EF4-FFF2-40B4-BE49-F238E27FC236}">
                <a16:creationId xmlns:a16="http://schemas.microsoft.com/office/drawing/2014/main" id="{8A98412B-5594-41EE-B76C-0C4B92E0D1A8}"/>
              </a:ext>
            </a:extLst>
          </p:cNvPr>
          <p:cNvSpPr/>
          <p:nvPr/>
        </p:nvSpPr>
        <p:spPr>
          <a:xfrm>
            <a:off x="3478888" y="8582648"/>
            <a:ext cx="10800000" cy="29997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0" name="矩形 179">
            <a:extLst>
              <a:ext uri="{FF2B5EF4-FFF2-40B4-BE49-F238E27FC236}">
                <a16:creationId xmlns:a16="http://schemas.microsoft.com/office/drawing/2014/main" id="{31BF0629-1663-4EF1-BEEE-5A6D33493A71}"/>
              </a:ext>
            </a:extLst>
          </p:cNvPr>
          <p:cNvSpPr/>
          <p:nvPr/>
        </p:nvSpPr>
        <p:spPr>
          <a:xfrm>
            <a:off x="3600331" y="5638800"/>
            <a:ext cx="10800000" cy="18859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9" name="矩形 178">
            <a:extLst>
              <a:ext uri="{FF2B5EF4-FFF2-40B4-BE49-F238E27FC236}">
                <a16:creationId xmlns:a16="http://schemas.microsoft.com/office/drawing/2014/main" id="{D23CC9B9-1F69-41C7-8335-23052DF73427}"/>
              </a:ext>
            </a:extLst>
          </p:cNvPr>
          <p:cNvSpPr/>
          <p:nvPr/>
        </p:nvSpPr>
        <p:spPr>
          <a:xfrm>
            <a:off x="3078838" y="5953749"/>
            <a:ext cx="10800000" cy="1981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55057944-6C79-4B1C-83AB-BA9101D685C5}"/>
              </a:ext>
            </a:extLst>
          </p:cNvPr>
          <p:cNvGrpSpPr/>
          <p:nvPr/>
        </p:nvGrpSpPr>
        <p:grpSpPr>
          <a:xfrm>
            <a:off x="5451316" y="493068"/>
            <a:ext cx="7098030" cy="4766965"/>
            <a:chOff x="3589020" y="533400"/>
            <a:chExt cx="7098030" cy="4766965"/>
          </a:xfrm>
        </p:grpSpPr>
        <p:cxnSp>
          <p:nvCxnSpPr>
            <p:cNvPr id="107" name="直接箭头连接符 106">
              <a:extLst>
                <a:ext uri="{FF2B5EF4-FFF2-40B4-BE49-F238E27FC236}">
                  <a16:creationId xmlns:a16="http://schemas.microsoft.com/office/drawing/2014/main" id="{5262AD95-C27D-48B5-84EC-64667C2C4E11}"/>
                </a:ext>
              </a:extLst>
            </p:cNvPr>
            <p:cNvCxnSpPr>
              <a:cxnSpLocks/>
            </p:cNvCxnSpPr>
            <p:nvPr/>
          </p:nvCxnSpPr>
          <p:spPr>
            <a:xfrm>
              <a:off x="4221480" y="2747341"/>
              <a:ext cx="527304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prstDash val="lgDashDot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接箭头连接符 107">
              <a:extLst>
                <a:ext uri="{FF2B5EF4-FFF2-40B4-BE49-F238E27FC236}">
                  <a16:creationId xmlns:a16="http://schemas.microsoft.com/office/drawing/2014/main" id="{EE909EEF-78DD-4D5C-B380-0EE8C77BD889}"/>
                </a:ext>
              </a:extLst>
            </p:cNvPr>
            <p:cNvCxnSpPr>
              <a:cxnSpLocks/>
            </p:cNvCxnSpPr>
            <p:nvPr/>
          </p:nvCxnSpPr>
          <p:spPr>
            <a:xfrm rot="1200000">
              <a:off x="3838988" y="3292171"/>
              <a:ext cx="6233205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接箭头连接符 109">
              <a:extLst>
                <a:ext uri="{FF2B5EF4-FFF2-40B4-BE49-F238E27FC236}">
                  <a16:creationId xmlns:a16="http://schemas.microsoft.com/office/drawing/2014/main" id="{C19BC06C-5295-4D4A-9744-46DA8B3C226B}"/>
                </a:ext>
              </a:extLst>
            </p:cNvPr>
            <p:cNvCxnSpPr>
              <a:cxnSpLocks/>
            </p:cNvCxnSpPr>
            <p:nvPr/>
          </p:nvCxnSpPr>
          <p:spPr>
            <a:xfrm rot="-1200000">
              <a:off x="3838988" y="2210131"/>
              <a:ext cx="6233205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箭头: 下 11">
              <a:extLst>
                <a:ext uri="{FF2B5EF4-FFF2-40B4-BE49-F238E27FC236}">
                  <a16:creationId xmlns:a16="http://schemas.microsoft.com/office/drawing/2014/main" id="{3BE044B2-B440-44BB-A6A1-3A9259AE7D88}"/>
                </a:ext>
              </a:extLst>
            </p:cNvPr>
            <p:cNvSpPr/>
            <p:nvPr/>
          </p:nvSpPr>
          <p:spPr>
            <a:xfrm flipV="1">
              <a:off x="9683750" y="1417320"/>
              <a:ext cx="382270" cy="2659380"/>
            </a:xfrm>
            <a:prstGeom prst="downArrow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9" name="箭头: 下 118">
              <a:extLst>
                <a:ext uri="{FF2B5EF4-FFF2-40B4-BE49-F238E27FC236}">
                  <a16:creationId xmlns:a16="http://schemas.microsoft.com/office/drawing/2014/main" id="{C7B5263D-A77F-49D4-9265-EAC45E5BBD98}"/>
                </a:ext>
              </a:extLst>
            </p:cNvPr>
            <p:cNvSpPr/>
            <p:nvPr/>
          </p:nvSpPr>
          <p:spPr>
            <a:xfrm>
              <a:off x="3957319" y="2297429"/>
              <a:ext cx="127743" cy="888684"/>
            </a:xfrm>
            <a:prstGeom prst="downArrow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0" name="箭头: 下 119">
              <a:extLst>
                <a:ext uri="{FF2B5EF4-FFF2-40B4-BE49-F238E27FC236}">
                  <a16:creationId xmlns:a16="http://schemas.microsoft.com/office/drawing/2014/main" id="{8D5A3BEC-0A4D-4803-BA06-2E1335983E91}"/>
                </a:ext>
              </a:extLst>
            </p:cNvPr>
            <p:cNvSpPr/>
            <p:nvPr/>
          </p:nvSpPr>
          <p:spPr>
            <a:xfrm flipV="1">
              <a:off x="6791959" y="2297429"/>
              <a:ext cx="127743" cy="888684"/>
            </a:xfrm>
            <a:prstGeom prst="downArrow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DDAE3378-693C-4BE1-85DD-48C16FA0C478}"/>
                </a:ext>
              </a:extLst>
            </p:cNvPr>
            <p:cNvSpPr txBox="1"/>
            <p:nvPr/>
          </p:nvSpPr>
          <p:spPr>
            <a:xfrm>
              <a:off x="6416040" y="533400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像平面</a:t>
              </a:r>
            </a:p>
          </p:txBody>
        </p:sp>
        <p:sp>
          <p:nvSpPr>
            <p:cNvPr id="122" name="文本框 121">
              <a:extLst>
                <a:ext uri="{FF2B5EF4-FFF2-40B4-BE49-F238E27FC236}">
                  <a16:creationId xmlns:a16="http://schemas.microsoft.com/office/drawing/2014/main" id="{08EFC7C9-B6C4-4D35-ABA6-06001F0F5462}"/>
                </a:ext>
              </a:extLst>
            </p:cNvPr>
            <p:cNvSpPr txBox="1"/>
            <p:nvPr/>
          </p:nvSpPr>
          <p:spPr>
            <a:xfrm>
              <a:off x="3589020" y="533400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像平面</a:t>
              </a:r>
            </a:p>
          </p:txBody>
        </p:sp>
        <p:sp>
          <p:nvSpPr>
            <p:cNvPr id="123" name="文本框 122">
              <a:extLst>
                <a:ext uri="{FF2B5EF4-FFF2-40B4-BE49-F238E27FC236}">
                  <a16:creationId xmlns:a16="http://schemas.microsoft.com/office/drawing/2014/main" id="{606B9B0F-561E-40CE-B162-115DEEB0CE5E}"/>
                </a:ext>
              </a:extLst>
            </p:cNvPr>
            <p:cNvSpPr txBox="1"/>
            <p:nvPr/>
          </p:nvSpPr>
          <p:spPr>
            <a:xfrm>
              <a:off x="9418320" y="533400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物平面</a:t>
              </a:r>
            </a:p>
          </p:txBody>
        </p:sp>
        <p:sp>
          <p:nvSpPr>
            <p:cNvPr id="16" name="左中括号 15">
              <a:extLst>
                <a:ext uri="{FF2B5EF4-FFF2-40B4-BE49-F238E27FC236}">
                  <a16:creationId xmlns:a16="http://schemas.microsoft.com/office/drawing/2014/main" id="{5F973B0E-6731-4447-A74F-0F6F087BC153}"/>
                </a:ext>
              </a:extLst>
            </p:cNvPr>
            <p:cNvSpPr/>
            <p:nvPr/>
          </p:nvSpPr>
          <p:spPr>
            <a:xfrm rot="5400000" flipH="1" flipV="1">
              <a:off x="6120967" y="2743785"/>
              <a:ext cx="72000" cy="1386839"/>
            </a:xfrm>
            <a:prstGeom prst="leftBracket">
              <a:avLst>
                <a:gd name="adj" fmla="val 0"/>
              </a:avLst>
            </a:prstGeom>
            <a:ln w="254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5" name="左中括号 124">
              <a:extLst>
                <a:ext uri="{FF2B5EF4-FFF2-40B4-BE49-F238E27FC236}">
                  <a16:creationId xmlns:a16="http://schemas.microsoft.com/office/drawing/2014/main" id="{758F6E94-166E-4DA1-BCDB-3EF276465AAD}"/>
                </a:ext>
              </a:extLst>
            </p:cNvPr>
            <p:cNvSpPr/>
            <p:nvPr/>
          </p:nvSpPr>
          <p:spPr>
            <a:xfrm rot="5400000" flipH="1" flipV="1">
              <a:off x="7637345" y="2432488"/>
              <a:ext cx="72000" cy="4419603"/>
            </a:xfrm>
            <a:prstGeom prst="leftBracket">
              <a:avLst>
                <a:gd name="adj" fmla="val 0"/>
              </a:avLst>
            </a:prstGeom>
            <a:ln w="254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6" name="左中括号 125">
              <a:extLst>
                <a:ext uri="{FF2B5EF4-FFF2-40B4-BE49-F238E27FC236}">
                  <a16:creationId xmlns:a16="http://schemas.microsoft.com/office/drawing/2014/main" id="{F0D169A3-5ACB-4BC9-B45E-768D88B5A1DA}"/>
                </a:ext>
              </a:extLst>
            </p:cNvPr>
            <p:cNvSpPr/>
            <p:nvPr/>
          </p:nvSpPr>
          <p:spPr>
            <a:xfrm flipH="1" flipV="1">
              <a:off x="7019803" y="2794635"/>
              <a:ext cx="72000" cy="443865"/>
            </a:xfrm>
            <a:prstGeom prst="leftBracket">
              <a:avLst>
                <a:gd name="adj" fmla="val 0"/>
              </a:avLst>
            </a:prstGeom>
            <a:ln w="254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6" name="左中括号 145">
              <a:extLst>
                <a:ext uri="{FF2B5EF4-FFF2-40B4-BE49-F238E27FC236}">
                  <a16:creationId xmlns:a16="http://schemas.microsoft.com/office/drawing/2014/main" id="{F155F4AE-E113-42A6-A076-8C4E04286DD4}"/>
                </a:ext>
              </a:extLst>
            </p:cNvPr>
            <p:cNvSpPr/>
            <p:nvPr/>
          </p:nvSpPr>
          <p:spPr>
            <a:xfrm flipH="1" flipV="1">
              <a:off x="10182102" y="2794634"/>
              <a:ext cx="72000" cy="1567815"/>
            </a:xfrm>
            <a:prstGeom prst="leftBracket">
              <a:avLst>
                <a:gd name="adj" fmla="val 0"/>
              </a:avLst>
            </a:prstGeom>
            <a:ln w="254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文本框 16">
                  <a:extLst>
                    <a:ext uri="{FF2B5EF4-FFF2-40B4-BE49-F238E27FC236}">
                      <a16:creationId xmlns:a16="http://schemas.microsoft.com/office/drawing/2014/main" id="{F559A3F4-16A9-40E5-9B11-35393916EDF4}"/>
                    </a:ext>
                  </a:extLst>
                </p:cNvPr>
                <p:cNvSpPr txBox="1"/>
                <p:nvPr/>
              </p:nvSpPr>
              <p:spPr>
                <a:xfrm>
                  <a:off x="7143750" y="2800350"/>
                  <a:ext cx="342900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7" name="文本框 16">
                  <a:extLst>
                    <a:ext uri="{FF2B5EF4-FFF2-40B4-BE49-F238E27FC236}">
                      <a16:creationId xmlns:a16="http://schemas.microsoft.com/office/drawing/2014/main" id="{F559A3F4-16A9-40E5-9B11-35393916EDF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43750" y="2800350"/>
                  <a:ext cx="342900" cy="461665"/>
                </a:xfrm>
                <a:prstGeom prst="rect">
                  <a:avLst/>
                </a:prstGeom>
                <a:blipFill>
                  <a:blip r:embed="rId2"/>
                  <a:stretch>
                    <a:fillRect l="-5263" r="-7018" b="-10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9" name="文本框 148">
                  <a:extLst>
                    <a:ext uri="{FF2B5EF4-FFF2-40B4-BE49-F238E27FC236}">
                      <a16:creationId xmlns:a16="http://schemas.microsoft.com/office/drawing/2014/main" id="{40697677-3B74-49A7-85F2-835E164A0CD4}"/>
                    </a:ext>
                  </a:extLst>
                </p:cNvPr>
                <p:cNvSpPr txBox="1"/>
                <p:nvPr/>
              </p:nvSpPr>
              <p:spPr>
                <a:xfrm>
                  <a:off x="10344150" y="3448050"/>
                  <a:ext cx="342900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49" name="文本框 148">
                  <a:extLst>
                    <a:ext uri="{FF2B5EF4-FFF2-40B4-BE49-F238E27FC236}">
                      <a16:creationId xmlns:a16="http://schemas.microsoft.com/office/drawing/2014/main" id="{40697677-3B74-49A7-85F2-835E164A0CD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44150" y="3448050"/>
                  <a:ext cx="342900" cy="461665"/>
                </a:xfrm>
                <a:prstGeom prst="rect">
                  <a:avLst/>
                </a:prstGeom>
                <a:blipFill>
                  <a:blip r:embed="rId3"/>
                  <a:stretch>
                    <a:fillRect l="-3509" r="-1052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1" name="文本框 150">
                  <a:extLst>
                    <a:ext uri="{FF2B5EF4-FFF2-40B4-BE49-F238E27FC236}">
                      <a16:creationId xmlns:a16="http://schemas.microsoft.com/office/drawing/2014/main" id="{954E1DBC-3620-4413-A187-33627D971A4B}"/>
                    </a:ext>
                  </a:extLst>
                </p:cNvPr>
                <p:cNvSpPr txBox="1"/>
                <p:nvPr/>
              </p:nvSpPr>
              <p:spPr>
                <a:xfrm>
                  <a:off x="6056313" y="3533775"/>
                  <a:ext cx="342900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51" name="文本框 150">
                  <a:extLst>
                    <a:ext uri="{FF2B5EF4-FFF2-40B4-BE49-F238E27FC236}">
                      <a16:creationId xmlns:a16="http://schemas.microsoft.com/office/drawing/2014/main" id="{954E1DBC-3620-4413-A187-33627D971A4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56313" y="3533775"/>
                  <a:ext cx="342900" cy="461665"/>
                </a:xfrm>
                <a:prstGeom prst="rect">
                  <a:avLst/>
                </a:prstGeom>
                <a:blipFill>
                  <a:blip r:embed="rId4"/>
                  <a:stretch>
                    <a:fillRect l="-5357" r="-1071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4" name="文本框 173">
                  <a:extLst>
                    <a:ext uri="{FF2B5EF4-FFF2-40B4-BE49-F238E27FC236}">
                      <a16:creationId xmlns:a16="http://schemas.microsoft.com/office/drawing/2014/main" id="{0A560C15-9541-4E16-9A8C-30A3D938F345}"/>
                    </a:ext>
                  </a:extLst>
                </p:cNvPr>
                <p:cNvSpPr txBox="1"/>
                <p:nvPr/>
              </p:nvSpPr>
              <p:spPr>
                <a:xfrm>
                  <a:off x="7523163" y="4838700"/>
                  <a:ext cx="342900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74" name="文本框 173">
                  <a:extLst>
                    <a:ext uri="{FF2B5EF4-FFF2-40B4-BE49-F238E27FC236}">
                      <a16:creationId xmlns:a16="http://schemas.microsoft.com/office/drawing/2014/main" id="{0A560C15-9541-4E16-9A8C-30A3D938F34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23163" y="4838700"/>
                  <a:ext cx="342900" cy="461665"/>
                </a:xfrm>
                <a:prstGeom prst="rect">
                  <a:avLst/>
                </a:prstGeom>
                <a:blipFill>
                  <a:blip r:embed="rId5"/>
                  <a:stretch>
                    <a:fillRect l="-5357" r="-1071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47B9E409-5318-4BC0-8707-2F878C7966C0}"/>
              </a:ext>
            </a:extLst>
          </p:cNvPr>
          <p:cNvGrpSpPr/>
          <p:nvPr/>
        </p:nvGrpSpPr>
        <p:grpSpPr>
          <a:xfrm>
            <a:off x="6030913" y="6297897"/>
            <a:ext cx="5695950" cy="1140505"/>
            <a:chOff x="5721350" y="6000750"/>
            <a:chExt cx="5695950" cy="114050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5" name="文本框 174">
                  <a:extLst>
                    <a:ext uri="{FF2B5EF4-FFF2-40B4-BE49-F238E27FC236}">
                      <a16:creationId xmlns:a16="http://schemas.microsoft.com/office/drawing/2014/main" id="{BB874D37-5DA1-4373-AF55-6E3B62C2C938}"/>
                    </a:ext>
                  </a:extLst>
                </p:cNvPr>
                <p:cNvSpPr txBox="1"/>
                <p:nvPr/>
              </p:nvSpPr>
              <p:spPr>
                <a:xfrm>
                  <a:off x="5721350" y="6000750"/>
                  <a:ext cx="1936750" cy="114050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num>
                          <m:den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den>
                        </m:f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num>
                          <m:den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den>
                        </m:f>
                      </m:oMath>
                    </m:oMathPara>
                  </a14:m>
                  <a:endParaRPr lang="zh-CN" altLang="en-US" sz="3600" dirty="0"/>
                </a:p>
              </p:txBody>
            </p:sp>
          </mc:Choice>
          <mc:Fallback xmlns="">
            <p:sp>
              <p:nvSpPr>
                <p:cNvPr id="175" name="文本框 174">
                  <a:extLst>
                    <a:ext uri="{FF2B5EF4-FFF2-40B4-BE49-F238E27FC236}">
                      <a16:creationId xmlns:a16="http://schemas.microsoft.com/office/drawing/2014/main" id="{BB874D37-5DA1-4373-AF55-6E3B62C2C93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21350" y="6000750"/>
                  <a:ext cx="1936750" cy="114050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6" name="文本框 175">
                  <a:extLst>
                    <a:ext uri="{FF2B5EF4-FFF2-40B4-BE49-F238E27FC236}">
                      <a16:creationId xmlns:a16="http://schemas.microsoft.com/office/drawing/2014/main" id="{9B541294-19FA-4730-9DC7-D742024B5FA5}"/>
                    </a:ext>
                  </a:extLst>
                </p:cNvPr>
                <p:cNvSpPr txBox="1"/>
                <p:nvPr/>
              </p:nvSpPr>
              <p:spPr>
                <a:xfrm>
                  <a:off x="7389814" y="6000750"/>
                  <a:ext cx="2293936" cy="114050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num>
                          <m:den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den>
                        </m:f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oMath>
                    </m:oMathPara>
                  </a14:m>
                  <a:endParaRPr lang="zh-CN" altLang="en-US" sz="3600" dirty="0"/>
                </a:p>
              </p:txBody>
            </p:sp>
          </mc:Choice>
          <mc:Fallback xmlns="">
            <p:sp>
              <p:nvSpPr>
                <p:cNvPr id="176" name="文本框 175">
                  <a:extLst>
                    <a:ext uri="{FF2B5EF4-FFF2-40B4-BE49-F238E27FC236}">
                      <a16:creationId xmlns:a16="http://schemas.microsoft.com/office/drawing/2014/main" id="{9B541294-19FA-4730-9DC7-D742024B5FA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89814" y="6000750"/>
                  <a:ext cx="2293936" cy="114050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7" name="文本框 176">
                  <a:extLst>
                    <a:ext uri="{FF2B5EF4-FFF2-40B4-BE49-F238E27FC236}">
                      <a16:creationId xmlns:a16="http://schemas.microsoft.com/office/drawing/2014/main" id="{E3081C8B-5CC6-439F-82AF-30FDA71E5C65}"/>
                    </a:ext>
                  </a:extLst>
                </p:cNvPr>
                <p:cNvSpPr txBox="1"/>
                <p:nvPr/>
              </p:nvSpPr>
              <p:spPr>
                <a:xfrm>
                  <a:off x="9486900" y="6000750"/>
                  <a:ext cx="1930400" cy="114050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num>
                          <m:den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den>
                        </m:f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oMath>
                    </m:oMathPara>
                  </a14:m>
                  <a:endParaRPr lang="zh-CN" altLang="en-US" sz="3600" dirty="0"/>
                </a:p>
              </p:txBody>
            </p:sp>
          </mc:Choice>
          <mc:Fallback xmlns="">
            <p:sp>
              <p:nvSpPr>
                <p:cNvPr id="177" name="文本框 176">
                  <a:extLst>
                    <a:ext uri="{FF2B5EF4-FFF2-40B4-BE49-F238E27FC236}">
                      <a16:creationId xmlns:a16="http://schemas.microsoft.com/office/drawing/2014/main" id="{E3081C8B-5CC6-439F-82AF-30FDA71E5C6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86900" y="6000750"/>
                  <a:ext cx="1930400" cy="1140505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8" name="文本框 177">
                <a:extLst>
                  <a:ext uri="{FF2B5EF4-FFF2-40B4-BE49-F238E27FC236}">
                    <a16:creationId xmlns:a16="http://schemas.microsoft.com/office/drawing/2014/main" id="{D1795D78-AAFF-414A-963C-0D970775AE10}"/>
                  </a:ext>
                </a:extLst>
              </p:cNvPr>
              <p:cNvSpPr txBox="1"/>
              <p:nvPr/>
            </p:nvSpPr>
            <p:spPr>
              <a:xfrm>
                <a:off x="4053186" y="8752128"/>
                <a:ext cx="9651405" cy="227979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sz="3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36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CN" sz="360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sz="36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  <m:r>
                                        <a:rPr lang="en-US" altLang="zh-CN" sz="360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/</m:t>
                                      </m:r>
                                      <m:r>
                                        <a:rPr lang="en-US" altLang="zh-CN" sz="360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sz="36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  <m:r>
                                        <a:rPr lang="en-US" altLang="zh-CN" sz="360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/</m:t>
                                      </m:r>
                                      <m:r>
                                        <a:rPr lang="en-US" altLang="zh-CN" sz="360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36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CN" sz="360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altLang="zh-CN" sz="360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/</m:t>
                                      </m:r>
                                      <m:r>
                                        <a:rPr lang="en-US" altLang="zh-CN" sz="360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1/</m:t>
                                      </m:r>
                                      <m:r>
                                        <a:rPr lang="en-US" altLang="zh-CN" sz="3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zh-CN" sz="3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36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𝑍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US" altLang="zh-CN" sz="3600" b="0" i="1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CN" sz="36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36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600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3600" i="1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i="1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i="1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𝑍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US" altLang="zh-CN" sz="3600" b="0" i="1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  <m:r>
                                  <a:rPr lang="en-US" altLang="zh-CN" sz="3600" b="0" i="1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US" altLang="zh-CN" sz="3600" b="0" i="1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CN" sz="3600" dirty="0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36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600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36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r>
                                        <a:rPr lang="en-US" altLang="zh-CN" sz="3600" i="1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  <m:r>
                                        <a:rPr lang="en-US" altLang="zh-CN" sz="36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/</m:t>
                                      </m:r>
                                      <m:r>
                                        <a:rPr lang="en-US" altLang="zh-CN" sz="36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𝑍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r>
                                        <a:rPr lang="en-US" altLang="zh-CN" sz="3600" i="1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  <m:r>
                                        <a:rPr lang="en-US" altLang="zh-CN" sz="36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/</m:t>
                                      </m:r>
                                      <m:r>
                                        <a:rPr lang="en-US" altLang="zh-CN" sz="36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𝑍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US" altLang="zh-CN" sz="3600" b="0" i="1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36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178" name="文本框 177">
                <a:extLst>
                  <a:ext uri="{FF2B5EF4-FFF2-40B4-BE49-F238E27FC236}">
                    <a16:creationId xmlns:a16="http://schemas.microsoft.com/office/drawing/2014/main" id="{D1795D78-AAFF-414A-963C-0D970775AE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3186" y="8752128"/>
                <a:ext cx="9651405" cy="227979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043102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矩形 208">
            <a:extLst>
              <a:ext uri="{FF2B5EF4-FFF2-40B4-BE49-F238E27FC236}">
                <a16:creationId xmlns:a16="http://schemas.microsoft.com/office/drawing/2014/main" id="{9E254311-1EB9-4BB3-BFA5-6735F98916CF}"/>
              </a:ext>
            </a:extLst>
          </p:cNvPr>
          <p:cNvSpPr/>
          <p:nvPr/>
        </p:nvSpPr>
        <p:spPr>
          <a:xfrm>
            <a:off x="2592150" y="15067561"/>
            <a:ext cx="10800000" cy="44264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8" name="矩形 147">
            <a:extLst>
              <a:ext uri="{FF2B5EF4-FFF2-40B4-BE49-F238E27FC236}">
                <a16:creationId xmlns:a16="http://schemas.microsoft.com/office/drawing/2014/main" id="{A01AC712-C865-4AEC-B2E4-89EA8C38E11B}"/>
              </a:ext>
            </a:extLst>
          </p:cNvPr>
          <p:cNvSpPr/>
          <p:nvPr/>
        </p:nvSpPr>
        <p:spPr>
          <a:xfrm>
            <a:off x="1364343" y="1401607"/>
            <a:ext cx="14400000" cy="47564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1" name="直接箭头连接符 130">
            <a:extLst>
              <a:ext uri="{FF2B5EF4-FFF2-40B4-BE49-F238E27FC236}">
                <a16:creationId xmlns:a16="http://schemas.microsoft.com/office/drawing/2014/main" id="{A6EF89FE-15FE-445A-9821-CB2B18ECA306}"/>
              </a:ext>
            </a:extLst>
          </p:cNvPr>
          <p:cNvCxnSpPr>
            <a:cxnSpLocks/>
          </p:cNvCxnSpPr>
          <p:nvPr/>
        </p:nvCxnSpPr>
        <p:spPr>
          <a:xfrm>
            <a:off x="11421887" y="3652838"/>
            <a:ext cx="492754" cy="96791"/>
          </a:xfrm>
          <a:prstGeom prst="straightConnector1">
            <a:avLst/>
          </a:prstGeom>
          <a:ln w="25400">
            <a:solidFill>
              <a:schemeClr val="tx1"/>
            </a:solidFill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直接箭头连接符 133">
            <a:extLst>
              <a:ext uri="{FF2B5EF4-FFF2-40B4-BE49-F238E27FC236}">
                <a16:creationId xmlns:a16="http://schemas.microsoft.com/office/drawing/2014/main" id="{9A3AE435-0276-4DC0-A341-235C229AE751}"/>
              </a:ext>
            </a:extLst>
          </p:cNvPr>
          <p:cNvCxnSpPr>
            <a:cxnSpLocks/>
          </p:cNvCxnSpPr>
          <p:nvPr/>
        </p:nvCxnSpPr>
        <p:spPr>
          <a:xfrm flipH="1">
            <a:off x="12310565" y="3569494"/>
            <a:ext cx="485339" cy="149021"/>
          </a:xfrm>
          <a:prstGeom prst="straightConnector1">
            <a:avLst/>
          </a:prstGeom>
          <a:ln w="25400">
            <a:solidFill>
              <a:schemeClr val="tx1"/>
            </a:solidFill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直接箭头连接符 136">
            <a:extLst>
              <a:ext uri="{FF2B5EF4-FFF2-40B4-BE49-F238E27FC236}">
                <a16:creationId xmlns:a16="http://schemas.microsoft.com/office/drawing/2014/main" id="{961F0A64-D183-4581-85A9-81A3414E150F}"/>
              </a:ext>
            </a:extLst>
          </p:cNvPr>
          <p:cNvCxnSpPr>
            <a:cxnSpLocks/>
          </p:cNvCxnSpPr>
          <p:nvPr/>
        </p:nvCxnSpPr>
        <p:spPr>
          <a:xfrm flipV="1">
            <a:off x="12112573" y="4023795"/>
            <a:ext cx="0" cy="469624"/>
          </a:xfrm>
          <a:prstGeom prst="straightConnector1">
            <a:avLst/>
          </a:prstGeom>
          <a:ln w="25400">
            <a:solidFill>
              <a:schemeClr val="tx1"/>
            </a:solidFill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任意多边形: 形状 89">
            <a:extLst>
              <a:ext uri="{FF2B5EF4-FFF2-40B4-BE49-F238E27FC236}">
                <a16:creationId xmlns:a16="http://schemas.microsoft.com/office/drawing/2014/main" id="{572D9102-BF0F-4011-8BA1-F38B619D5A1D}"/>
              </a:ext>
            </a:extLst>
          </p:cNvPr>
          <p:cNvSpPr/>
          <p:nvPr/>
        </p:nvSpPr>
        <p:spPr>
          <a:xfrm>
            <a:off x="11730846" y="3442719"/>
            <a:ext cx="357733" cy="598085"/>
          </a:xfrm>
          <a:custGeom>
            <a:avLst/>
            <a:gdLst>
              <a:gd name="connsiteX0" fmla="*/ 0 w 975360"/>
              <a:gd name="connsiteY0" fmla="*/ 220980 h 1630680"/>
              <a:gd name="connsiteX1" fmla="*/ 952500 w 975360"/>
              <a:gd name="connsiteY1" fmla="*/ 0 h 1630680"/>
              <a:gd name="connsiteX2" fmla="*/ 975360 w 975360"/>
              <a:gd name="connsiteY2" fmla="*/ 1249680 h 1630680"/>
              <a:gd name="connsiteX3" fmla="*/ 68580 w 975360"/>
              <a:gd name="connsiteY3" fmla="*/ 1630680 h 1630680"/>
              <a:gd name="connsiteX4" fmla="*/ 0 w 975360"/>
              <a:gd name="connsiteY4" fmla="*/ 2209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5360" h="1630680">
                <a:moveTo>
                  <a:pt x="0" y="220980"/>
                </a:moveTo>
                <a:lnTo>
                  <a:pt x="952500" y="0"/>
                </a:lnTo>
                <a:lnTo>
                  <a:pt x="975360" y="1249680"/>
                </a:lnTo>
                <a:lnTo>
                  <a:pt x="68580" y="1630680"/>
                </a:lnTo>
                <a:lnTo>
                  <a:pt x="0" y="220980"/>
                </a:lnTo>
                <a:close/>
              </a:path>
            </a:pathLst>
          </a:cu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" name="任意多边形: 形状 90">
            <a:extLst>
              <a:ext uri="{FF2B5EF4-FFF2-40B4-BE49-F238E27FC236}">
                <a16:creationId xmlns:a16="http://schemas.microsoft.com/office/drawing/2014/main" id="{1EEDD0E9-9D19-4909-A1D8-1940488F9CD9}"/>
              </a:ext>
            </a:extLst>
          </p:cNvPr>
          <p:cNvSpPr/>
          <p:nvPr/>
        </p:nvSpPr>
        <p:spPr>
          <a:xfrm>
            <a:off x="12078797" y="3442719"/>
            <a:ext cx="394065" cy="545216"/>
          </a:xfrm>
          <a:custGeom>
            <a:avLst/>
            <a:gdLst>
              <a:gd name="connsiteX0" fmla="*/ 0 w 1074420"/>
              <a:gd name="connsiteY0" fmla="*/ 0 h 1508760"/>
              <a:gd name="connsiteX1" fmla="*/ 30480 w 1074420"/>
              <a:gd name="connsiteY1" fmla="*/ 1249680 h 1508760"/>
              <a:gd name="connsiteX2" fmla="*/ 1043940 w 1074420"/>
              <a:gd name="connsiteY2" fmla="*/ 1508760 h 1508760"/>
              <a:gd name="connsiteX3" fmla="*/ 1074420 w 1074420"/>
              <a:gd name="connsiteY3" fmla="*/ 137160 h 1508760"/>
              <a:gd name="connsiteX4" fmla="*/ 0 w 1074420"/>
              <a:gd name="connsiteY4" fmla="*/ 0 h 1508760"/>
              <a:gd name="connsiteX0" fmla="*/ 0 w 1074420"/>
              <a:gd name="connsiteY0" fmla="*/ 0 h 1486535"/>
              <a:gd name="connsiteX1" fmla="*/ 30480 w 1074420"/>
              <a:gd name="connsiteY1" fmla="*/ 1249680 h 1486535"/>
              <a:gd name="connsiteX2" fmla="*/ 1069340 w 1074420"/>
              <a:gd name="connsiteY2" fmla="*/ 1486535 h 1486535"/>
              <a:gd name="connsiteX3" fmla="*/ 1074420 w 1074420"/>
              <a:gd name="connsiteY3" fmla="*/ 137160 h 1486535"/>
              <a:gd name="connsiteX4" fmla="*/ 0 w 1074420"/>
              <a:gd name="connsiteY4" fmla="*/ 0 h 1486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4420" h="1486535">
                <a:moveTo>
                  <a:pt x="0" y="0"/>
                </a:moveTo>
                <a:lnTo>
                  <a:pt x="30480" y="1249680"/>
                </a:lnTo>
                <a:lnTo>
                  <a:pt x="1069340" y="1486535"/>
                </a:lnTo>
                <a:cubicBezTo>
                  <a:pt x="1071033" y="1036743"/>
                  <a:pt x="1072727" y="586952"/>
                  <a:pt x="1074420" y="13716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任意多边形: 形状 91">
            <a:extLst>
              <a:ext uri="{FF2B5EF4-FFF2-40B4-BE49-F238E27FC236}">
                <a16:creationId xmlns:a16="http://schemas.microsoft.com/office/drawing/2014/main" id="{7A47FEBB-AF5B-4C48-9654-464492EAF889}"/>
              </a:ext>
            </a:extLst>
          </p:cNvPr>
          <p:cNvSpPr/>
          <p:nvPr/>
        </p:nvSpPr>
        <p:spPr>
          <a:xfrm>
            <a:off x="11758910" y="3901530"/>
            <a:ext cx="709876" cy="269930"/>
          </a:xfrm>
          <a:custGeom>
            <a:avLst/>
            <a:gdLst>
              <a:gd name="connsiteX0" fmla="*/ 0 w 1935480"/>
              <a:gd name="connsiteY0" fmla="*/ 358140 h 701040"/>
              <a:gd name="connsiteX1" fmla="*/ 899160 w 1935480"/>
              <a:gd name="connsiteY1" fmla="*/ 0 h 701040"/>
              <a:gd name="connsiteX2" fmla="*/ 1935480 w 1935480"/>
              <a:gd name="connsiteY2" fmla="*/ 228600 h 701040"/>
              <a:gd name="connsiteX3" fmla="*/ 1074420 w 1935480"/>
              <a:gd name="connsiteY3" fmla="*/ 701040 h 701040"/>
              <a:gd name="connsiteX4" fmla="*/ 0 w 1935480"/>
              <a:gd name="connsiteY4" fmla="*/ 358140 h 701040"/>
              <a:gd name="connsiteX0" fmla="*/ 0 w 1935480"/>
              <a:gd name="connsiteY0" fmla="*/ 370840 h 701040"/>
              <a:gd name="connsiteX1" fmla="*/ 899160 w 1935480"/>
              <a:gd name="connsiteY1" fmla="*/ 0 h 701040"/>
              <a:gd name="connsiteX2" fmla="*/ 1935480 w 1935480"/>
              <a:gd name="connsiteY2" fmla="*/ 228600 h 701040"/>
              <a:gd name="connsiteX3" fmla="*/ 1074420 w 1935480"/>
              <a:gd name="connsiteY3" fmla="*/ 701040 h 701040"/>
              <a:gd name="connsiteX4" fmla="*/ 0 w 1935480"/>
              <a:gd name="connsiteY4" fmla="*/ 370840 h 701040"/>
              <a:gd name="connsiteX0" fmla="*/ 0 w 1935480"/>
              <a:gd name="connsiteY0" fmla="*/ 370840 h 735965"/>
              <a:gd name="connsiteX1" fmla="*/ 899160 w 1935480"/>
              <a:gd name="connsiteY1" fmla="*/ 0 h 735965"/>
              <a:gd name="connsiteX2" fmla="*/ 1935480 w 1935480"/>
              <a:gd name="connsiteY2" fmla="*/ 228600 h 735965"/>
              <a:gd name="connsiteX3" fmla="*/ 1077595 w 1935480"/>
              <a:gd name="connsiteY3" fmla="*/ 735965 h 735965"/>
              <a:gd name="connsiteX4" fmla="*/ 0 w 1935480"/>
              <a:gd name="connsiteY4" fmla="*/ 370840 h 7359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35480" h="735965">
                <a:moveTo>
                  <a:pt x="0" y="370840"/>
                </a:moveTo>
                <a:lnTo>
                  <a:pt x="899160" y="0"/>
                </a:lnTo>
                <a:lnTo>
                  <a:pt x="1935480" y="228600"/>
                </a:lnTo>
                <a:lnTo>
                  <a:pt x="1077595" y="735965"/>
                </a:lnTo>
                <a:lnTo>
                  <a:pt x="0" y="370840"/>
                </a:lnTo>
                <a:close/>
              </a:path>
            </a:pathLst>
          </a:cu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21" name="直接箭头连接符 120">
            <a:extLst>
              <a:ext uri="{FF2B5EF4-FFF2-40B4-BE49-F238E27FC236}">
                <a16:creationId xmlns:a16="http://schemas.microsoft.com/office/drawing/2014/main" id="{262F7E26-6BDA-458D-BBF6-628E1E600F31}"/>
              </a:ext>
            </a:extLst>
          </p:cNvPr>
          <p:cNvCxnSpPr>
            <a:cxnSpLocks/>
          </p:cNvCxnSpPr>
          <p:nvPr/>
        </p:nvCxnSpPr>
        <p:spPr>
          <a:xfrm flipV="1">
            <a:off x="12112573" y="3521350"/>
            <a:ext cx="0" cy="502963"/>
          </a:xfrm>
          <a:prstGeom prst="straightConnector1">
            <a:avLst/>
          </a:prstGeom>
          <a:ln w="25400">
            <a:solidFill>
              <a:schemeClr val="tx1"/>
            </a:solidFill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直接箭头连接符 116">
            <a:extLst>
              <a:ext uri="{FF2B5EF4-FFF2-40B4-BE49-F238E27FC236}">
                <a16:creationId xmlns:a16="http://schemas.microsoft.com/office/drawing/2014/main" id="{8E6C3DBF-4A38-4341-81FB-2FA16C96B4FF}"/>
              </a:ext>
            </a:extLst>
          </p:cNvPr>
          <p:cNvCxnSpPr>
            <a:cxnSpLocks/>
          </p:cNvCxnSpPr>
          <p:nvPr/>
        </p:nvCxnSpPr>
        <p:spPr>
          <a:xfrm>
            <a:off x="11915775" y="3751298"/>
            <a:ext cx="403678" cy="79294"/>
          </a:xfrm>
          <a:prstGeom prst="straightConnector1">
            <a:avLst/>
          </a:prstGeom>
          <a:ln w="25400">
            <a:solidFill>
              <a:schemeClr val="tx1"/>
            </a:solidFill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直接箭头连接符 110">
            <a:extLst>
              <a:ext uri="{FF2B5EF4-FFF2-40B4-BE49-F238E27FC236}">
                <a16:creationId xmlns:a16="http://schemas.microsoft.com/office/drawing/2014/main" id="{271AFE93-B512-4ABC-91DA-E43838250110}"/>
              </a:ext>
            </a:extLst>
          </p:cNvPr>
          <p:cNvCxnSpPr>
            <a:cxnSpLocks/>
          </p:cNvCxnSpPr>
          <p:nvPr/>
        </p:nvCxnSpPr>
        <p:spPr>
          <a:xfrm flipH="1">
            <a:off x="11948614" y="3719146"/>
            <a:ext cx="362449" cy="111288"/>
          </a:xfrm>
          <a:prstGeom prst="straightConnector1">
            <a:avLst/>
          </a:prstGeom>
          <a:ln w="25400">
            <a:solidFill>
              <a:schemeClr val="tx1"/>
            </a:solidFill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任意多边形: 形状 92">
            <a:extLst>
              <a:ext uri="{FF2B5EF4-FFF2-40B4-BE49-F238E27FC236}">
                <a16:creationId xmlns:a16="http://schemas.microsoft.com/office/drawing/2014/main" id="{53B30139-9B4E-491E-B762-8051A0F6BF6C}"/>
              </a:ext>
            </a:extLst>
          </p:cNvPr>
          <p:cNvSpPr/>
          <p:nvPr/>
        </p:nvSpPr>
        <p:spPr>
          <a:xfrm>
            <a:off x="11731894" y="3526097"/>
            <a:ext cx="424808" cy="645596"/>
          </a:xfrm>
          <a:custGeom>
            <a:avLst/>
            <a:gdLst>
              <a:gd name="connsiteX0" fmla="*/ 0 w 1158240"/>
              <a:gd name="connsiteY0" fmla="*/ 0 h 1760220"/>
              <a:gd name="connsiteX1" fmla="*/ 1135380 w 1158240"/>
              <a:gd name="connsiteY1" fmla="*/ 182880 h 1760220"/>
              <a:gd name="connsiteX2" fmla="*/ 1158240 w 1158240"/>
              <a:gd name="connsiteY2" fmla="*/ 1760220 h 1760220"/>
              <a:gd name="connsiteX3" fmla="*/ 68580 w 1158240"/>
              <a:gd name="connsiteY3" fmla="*/ 1394460 h 1760220"/>
              <a:gd name="connsiteX4" fmla="*/ 0 w 1158240"/>
              <a:gd name="connsiteY4" fmla="*/ 0 h 1760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8240" h="1760220">
                <a:moveTo>
                  <a:pt x="0" y="0"/>
                </a:moveTo>
                <a:lnTo>
                  <a:pt x="1135380" y="182880"/>
                </a:lnTo>
                <a:lnTo>
                  <a:pt x="1158240" y="1760220"/>
                </a:lnTo>
                <a:lnTo>
                  <a:pt x="68580" y="139446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任意多边形: 形状 93">
            <a:extLst>
              <a:ext uri="{FF2B5EF4-FFF2-40B4-BE49-F238E27FC236}">
                <a16:creationId xmlns:a16="http://schemas.microsoft.com/office/drawing/2014/main" id="{531953F5-FE03-4F6C-A495-1E20E46069E5}"/>
              </a:ext>
            </a:extLst>
          </p:cNvPr>
          <p:cNvSpPr/>
          <p:nvPr/>
        </p:nvSpPr>
        <p:spPr>
          <a:xfrm>
            <a:off x="11725722" y="3440157"/>
            <a:ext cx="749935" cy="154645"/>
          </a:xfrm>
          <a:custGeom>
            <a:avLst/>
            <a:gdLst>
              <a:gd name="connsiteX0" fmla="*/ 0 w 2019300"/>
              <a:gd name="connsiteY0" fmla="*/ 198120 h 396240"/>
              <a:gd name="connsiteX1" fmla="*/ 960120 w 2019300"/>
              <a:gd name="connsiteY1" fmla="*/ 0 h 396240"/>
              <a:gd name="connsiteX2" fmla="*/ 2019300 w 2019300"/>
              <a:gd name="connsiteY2" fmla="*/ 129540 h 396240"/>
              <a:gd name="connsiteX3" fmla="*/ 1135380 w 2019300"/>
              <a:gd name="connsiteY3" fmla="*/ 396240 h 396240"/>
              <a:gd name="connsiteX4" fmla="*/ 0 w 2019300"/>
              <a:gd name="connsiteY4" fmla="*/ 198120 h 396240"/>
              <a:gd name="connsiteX0" fmla="*/ 0 w 2019300"/>
              <a:gd name="connsiteY0" fmla="*/ 198120 h 386715"/>
              <a:gd name="connsiteX1" fmla="*/ 960120 w 2019300"/>
              <a:gd name="connsiteY1" fmla="*/ 0 h 386715"/>
              <a:gd name="connsiteX2" fmla="*/ 2019300 w 2019300"/>
              <a:gd name="connsiteY2" fmla="*/ 129540 h 386715"/>
              <a:gd name="connsiteX3" fmla="*/ 1148080 w 2019300"/>
              <a:gd name="connsiteY3" fmla="*/ 386715 h 386715"/>
              <a:gd name="connsiteX4" fmla="*/ 0 w 2019300"/>
              <a:gd name="connsiteY4" fmla="*/ 198120 h 386715"/>
              <a:gd name="connsiteX0" fmla="*/ 0 w 2019300"/>
              <a:gd name="connsiteY0" fmla="*/ 233045 h 421640"/>
              <a:gd name="connsiteX1" fmla="*/ 969645 w 2019300"/>
              <a:gd name="connsiteY1" fmla="*/ 0 h 421640"/>
              <a:gd name="connsiteX2" fmla="*/ 2019300 w 2019300"/>
              <a:gd name="connsiteY2" fmla="*/ 164465 h 421640"/>
              <a:gd name="connsiteX3" fmla="*/ 1148080 w 2019300"/>
              <a:gd name="connsiteY3" fmla="*/ 421640 h 421640"/>
              <a:gd name="connsiteX4" fmla="*/ 0 w 2019300"/>
              <a:gd name="connsiteY4" fmla="*/ 233045 h 421640"/>
              <a:gd name="connsiteX0" fmla="*/ 0 w 2044700"/>
              <a:gd name="connsiteY0" fmla="*/ 233045 h 421640"/>
              <a:gd name="connsiteX1" fmla="*/ 969645 w 2044700"/>
              <a:gd name="connsiteY1" fmla="*/ 0 h 421640"/>
              <a:gd name="connsiteX2" fmla="*/ 2044700 w 2044700"/>
              <a:gd name="connsiteY2" fmla="*/ 151765 h 421640"/>
              <a:gd name="connsiteX3" fmla="*/ 1148080 w 2044700"/>
              <a:gd name="connsiteY3" fmla="*/ 421640 h 421640"/>
              <a:gd name="connsiteX4" fmla="*/ 0 w 2044700"/>
              <a:gd name="connsiteY4" fmla="*/ 233045 h 421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44700" h="421640">
                <a:moveTo>
                  <a:pt x="0" y="233045"/>
                </a:moveTo>
                <a:lnTo>
                  <a:pt x="969645" y="0"/>
                </a:lnTo>
                <a:lnTo>
                  <a:pt x="2044700" y="151765"/>
                </a:lnTo>
                <a:lnTo>
                  <a:pt x="1148080" y="421640"/>
                </a:lnTo>
                <a:lnTo>
                  <a:pt x="0" y="233045"/>
                </a:lnTo>
                <a:close/>
              </a:path>
            </a:pathLst>
          </a:cu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任意多边形: 形状 94">
            <a:extLst>
              <a:ext uri="{FF2B5EF4-FFF2-40B4-BE49-F238E27FC236}">
                <a16:creationId xmlns:a16="http://schemas.microsoft.com/office/drawing/2014/main" id="{8461DF96-9D1A-4034-B714-5C9994CFF47E}"/>
              </a:ext>
            </a:extLst>
          </p:cNvPr>
          <p:cNvSpPr/>
          <p:nvPr/>
        </p:nvSpPr>
        <p:spPr>
          <a:xfrm>
            <a:off x="12147269" y="3498848"/>
            <a:ext cx="326990" cy="670749"/>
          </a:xfrm>
          <a:custGeom>
            <a:avLst/>
            <a:gdLst>
              <a:gd name="connsiteX0" fmla="*/ 0 w 891540"/>
              <a:gd name="connsiteY0" fmla="*/ 259080 h 1828800"/>
              <a:gd name="connsiteX1" fmla="*/ 891540 w 891540"/>
              <a:gd name="connsiteY1" fmla="*/ 0 h 1828800"/>
              <a:gd name="connsiteX2" fmla="*/ 891540 w 891540"/>
              <a:gd name="connsiteY2" fmla="*/ 1363980 h 1828800"/>
              <a:gd name="connsiteX3" fmla="*/ 22860 w 891540"/>
              <a:gd name="connsiteY3" fmla="*/ 1828800 h 1828800"/>
              <a:gd name="connsiteX4" fmla="*/ 0 w 891540"/>
              <a:gd name="connsiteY4" fmla="*/ 259080 h 1828800"/>
              <a:gd name="connsiteX0" fmla="*/ 0 w 891540"/>
              <a:gd name="connsiteY0" fmla="*/ 259080 h 1828800"/>
              <a:gd name="connsiteX1" fmla="*/ 891540 w 891540"/>
              <a:gd name="connsiteY1" fmla="*/ 0 h 1828800"/>
              <a:gd name="connsiteX2" fmla="*/ 875665 w 891540"/>
              <a:gd name="connsiteY2" fmla="*/ 1332230 h 1828800"/>
              <a:gd name="connsiteX3" fmla="*/ 22860 w 891540"/>
              <a:gd name="connsiteY3" fmla="*/ 1828800 h 1828800"/>
              <a:gd name="connsiteX4" fmla="*/ 0 w 891540"/>
              <a:gd name="connsiteY4" fmla="*/ 25908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91540" h="1828800">
                <a:moveTo>
                  <a:pt x="0" y="259080"/>
                </a:moveTo>
                <a:lnTo>
                  <a:pt x="891540" y="0"/>
                </a:lnTo>
                <a:lnTo>
                  <a:pt x="875665" y="1332230"/>
                </a:lnTo>
                <a:lnTo>
                  <a:pt x="22860" y="1828800"/>
                </a:lnTo>
                <a:lnTo>
                  <a:pt x="0" y="259080"/>
                </a:lnTo>
                <a:close/>
              </a:path>
            </a:pathLst>
          </a:cu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99" name="直接箭头连接符 98">
            <a:extLst>
              <a:ext uri="{FF2B5EF4-FFF2-40B4-BE49-F238E27FC236}">
                <a16:creationId xmlns:a16="http://schemas.microsoft.com/office/drawing/2014/main" id="{C33DEBAA-D8E8-4D97-9F55-7751B99A171B}"/>
              </a:ext>
            </a:extLst>
          </p:cNvPr>
          <p:cNvCxnSpPr>
            <a:cxnSpLocks/>
          </p:cNvCxnSpPr>
          <p:nvPr/>
        </p:nvCxnSpPr>
        <p:spPr>
          <a:xfrm flipH="1">
            <a:off x="11146971" y="3830751"/>
            <a:ext cx="801877" cy="24621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接箭头连接符 97">
            <a:extLst>
              <a:ext uri="{FF2B5EF4-FFF2-40B4-BE49-F238E27FC236}">
                <a16:creationId xmlns:a16="http://schemas.microsoft.com/office/drawing/2014/main" id="{F4A68378-13E4-47AF-B006-DF203A12EFAA}"/>
              </a:ext>
            </a:extLst>
          </p:cNvPr>
          <p:cNvCxnSpPr>
            <a:cxnSpLocks/>
          </p:cNvCxnSpPr>
          <p:nvPr/>
        </p:nvCxnSpPr>
        <p:spPr>
          <a:xfrm>
            <a:off x="12317072" y="3829855"/>
            <a:ext cx="840128" cy="165026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接箭头连接符 96">
            <a:extLst>
              <a:ext uri="{FF2B5EF4-FFF2-40B4-BE49-F238E27FC236}">
                <a16:creationId xmlns:a16="http://schemas.microsoft.com/office/drawing/2014/main" id="{AE6D1CE6-C4F7-4470-9D13-FF1F3D33728B}"/>
              </a:ext>
            </a:extLst>
          </p:cNvPr>
          <p:cNvCxnSpPr>
            <a:cxnSpLocks/>
          </p:cNvCxnSpPr>
          <p:nvPr/>
        </p:nvCxnSpPr>
        <p:spPr>
          <a:xfrm flipV="1">
            <a:off x="12112573" y="2743200"/>
            <a:ext cx="0" cy="779577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箭头连接符 43">
            <a:extLst>
              <a:ext uri="{FF2B5EF4-FFF2-40B4-BE49-F238E27FC236}">
                <a16:creationId xmlns:a16="http://schemas.microsoft.com/office/drawing/2014/main" id="{6356C4C9-6952-4C14-87B2-C29BB0981F1C}"/>
              </a:ext>
            </a:extLst>
          </p:cNvPr>
          <p:cNvCxnSpPr>
            <a:cxnSpLocks/>
          </p:cNvCxnSpPr>
          <p:nvPr/>
        </p:nvCxnSpPr>
        <p:spPr>
          <a:xfrm flipV="1">
            <a:off x="2900363" y="3740151"/>
            <a:ext cx="687387" cy="50799"/>
          </a:xfrm>
          <a:prstGeom prst="straightConnector1">
            <a:avLst/>
          </a:prstGeom>
          <a:ln w="25400">
            <a:solidFill>
              <a:schemeClr val="tx1"/>
            </a:solidFill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接箭头连接符 102">
            <a:extLst>
              <a:ext uri="{FF2B5EF4-FFF2-40B4-BE49-F238E27FC236}">
                <a16:creationId xmlns:a16="http://schemas.microsoft.com/office/drawing/2014/main" id="{F7D3C73B-F225-435B-9BD4-98B499C3C987}"/>
              </a:ext>
            </a:extLst>
          </p:cNvPr>
          <p:cNvCxnSpPr>
            <a:cxnSpLocks/>
          </p:cNvCxnSpPr>
          <p:nvPr/>
        </p:nvCxnSpPr>
        <p:spPr>
          <a:xfrm flipH="1">
            <a:off x="8226901" y="3317764"/>
            <a:ext cx="850583" cy="261165"/>
          </a:xfrm>
          <a:prstGeom prst="straightConnector1">
            <a:avLst/>
          </a:prstGeom>
          <a:ln w="25400">
            <a:solidFill>
              <a:schemeClr val="tx1"/>
            </a:solidFill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图片 27">
            <a:extLst>
              <a:ext uri="{FF2B5EF4-FFF2-40B4-BE49-F238E27FC236}">
                <a16:creationId xmlns:a16="http://schemas.microsoft.com/office/drawing/2014/main" id="{00A39BD2-230A-477D-A9C3-85EF2B0DD0B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 rot="667096">
            <a:off x="604128" y="7297502"/>
            <a:ext cx="11537553" cy="4667250"/>
          </a:xfrm>
          <a:prstGeom prst="rect">
            <a:avLst/>
          </a:prstGeom>
        </p:spPr>
      </p:pic>
      <p:cxnSp>
        <p:nvCxnSpPr>
          <p:cNvPr id="100" name="直接箭头连接符 99">
            <a:extLst>
              <a:ext uri="{FF2B5EF4-FFF2-40B4-BE49-F238E27FC236}">
                <a16:creationId xmlns:a16="http://schemas.microsoft.com/office/drawing/2014/main" id="{17F06BB0-48C6-44AF-9543-59713665F2B0}"/>
              </a:ext>
            </a:extLst>
          </p:cNvPr>
          <p:cNvCxnSpPr>
            <a:cxnSpLocks/>
          </p:cNvCxnSpPr>
          <p:nvPr/>
        </p:nvCxnSpPr>
        <p:spPr>
          <a:xfrm flipH="1">
            <a:off x="3573780" y="3315473"/>
            <a:ext cx="850583" cy="261165"/>
          </a:xfrm>
          <a:prstGeom prst="straightConnector1">
            <a:avLst/>
          </a:prstGeom>
          <a:ln w="25400">
            <a:solidFill>
              <a:schemeClr val="tx1"/>
            </a:solidFill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CD76E4BD-C926-4784-A88A-937BD9B054BC}"/>
              </a:ext>
            </a:extLst>
          </p:cNvPr>
          <p:cNvCxnSpPr>
            <a:cxnSpLocks/>
          </p:cNvCxnSpPr>
          <p:nvPr/>
        </p:nvCxnSpPr>
        <p:spPr>
          <a:xfrm flipV="1">
            <a:off x="2888745" y="2225040"/>
            <a:ext cx="0" cy="235458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28754EAD-B6DE-4DD3-9AD0-E46D8CE90353}"/>
              </a:ext>
            </a:extLst>
          </p:cNvPr>
          <p:cNvCxnSpPr>
            <a:cxnSpLocks/>
          </p:cNvCxnSpPr>
          <p:nvPr/>
        </p:nvCxnSpPr>
        <p:spPr>
          <a:xfrm>
            <a:off x="1813560" y="3589020"/>
            <a:ext cx="2987040" cy="58674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4E7CDB86-236A-49B0-8E40-EB6C67580DE1}"/>
              </a:ext>
            </a:extLst>
          </p:cNvPr>
          <p:cNvCxnSpPr>
            <a:cxnSpLocks/>
            <a:endCxn id="22" idx="3"/>
          </p:cNvCxnSpPr>
          <p:nvPr/>
        </p:nvCxnSpPr>
        <p:spPr>
          <a:xfrm flipV="1">
            <a:off x="2895600" y="2580800"/>
            <a:ext cx="700085" cy="1210150"/>
          </a:xfrm>
          <a:prstGeom prst="straightConnector1">
            <a:avLst/>
          </a:prstGeom>
          <a:ln w="25400">
            <a:solidFill>
              <a:schemeClr val="tx1"/>
            </a:solidFill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箭头连接符 41">
            <a:extLst>
              <a:ext uri="{FF2B5EF4-FFF2-40B4-BE49-F238E27FC236}">
                <a16:creationId xmlns:a16="http://schemas.microsoft.com/office/drawing/2014/main" id="{BF592101-940C-4C88-9767-7DA873DE23F3}"/>
              </a:ext>
            </a:extLst>
          </p:cNvPr>
          <p:cNvCxnSpPr>
            <a:cxnSpLocks/>
            <a:endCxn id="21" idx="2"/>
          </p:cNvCxnSpPr>
          <p:nvPr/>
        </p:nvCxnSpPr>
        <p:spPr>
          <a:xfrm>
            <a:off x="2875754" y="3806828"/>
            <a:ext cx="2419669" cy="277019"/>
          </a:xfrm>
          <a:prstGeom prst="straightConnector1">
            <a:avLst/>
          </a:prstGeom>
          <a:ln w="25400">
            <a:solidFill>
              <a:schemeClr val="tx1"/>
            </a:solidFill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任意多边形: 形状 22">
            <a:extLst>
              <a:ext uri="{FF2B5EF4-FFF2-40B4-BE49-F238E27FC236}">
                <a16:creationId xmlns:a16="http://schemas.microsoft.com/office/drawing/2014/main" id="{6513A2D3-0FD0-4D22-B389-1B36D0E4B1F7}"/>
              </a:ext>
            </a:extLst>
          </p:cNvPr>
          <p:cNvSpPr/>
          <p:nvPr/>
        </p:nvSpPr>
        <p:spPr>
          <a:xfrm>
            <a:off x="3574732" y="2590802"/>
            <a:ext cx="1724025" cy="1485900"/>
          </a:xfrm>
          <a:custGeom>
            <a:avLst/>
            <a:gdLst>
              <a:gd name="connsiteX0" fmla="*/ 0 w 1724025"/>
              <a:gd name="connsiteY0" fmla="*/ 0 h 1476375"/>
              <a:gd name="connsiteX1" fmla="*/ 0 w 1724025"/>
              <a:gd name="connsiteY1" fmla="*/ 1166812 h 1476375"/>
              <a:gd name="connsiteX2" fmla="*/ 1638300 w 1724025"/>
              <a:gd name="connsiteY2" fmla="*/ 1476375 h 1476375"/>
              <a:gd name="connsiteX3" fmla="*/ 1724025 w 1724025"/>
              <a:gd name="connsiteY3" fmla="*/ 147637 h 1476375"/>
              <a:gd name="connsiteX4" fmla="*/ 0 w 1724025"/>
              <a:gd name="connsiteY4" fmla="*/ 0 h 1476375"/>
              <a:gd name="connsiteX0" fmla="*/ 0 w 1724025"/>
              <a:gd name="connsiteY0" fmla="*/ 0 h 1485900"/>
              <a:gd name="connsiteX1" fmla="*/ 0 w 1724025"/>
              <a:gd name="connsiteY1" fmla="*/ 1166812 h 1485900"/>
              <a:gd name="connsiteX2" fmla="*/ 1719263 w 1724025"/>
              <a:gd name="connsiteY2" fmla="*/ 1485900 h 1485900"/>
              <a:gd name="connsiteX3" fmla="*/ 1724025 w 1724025"/>
              <a:gd name="connsiteY3" fmla="*/ 147637 h 1485900"/>
              <a:gd name="connsiteX4" fmla="*/ 0 w 1724025"/>
              <a:gd name="connsiteY4" fmla="*/ 0 h 1485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24025" h="1485900">
                <a:moveTo>
                  <a:pt x="0" y="0"/>
                </a:moveTo>
                <a:lnTo>
                  <a:pt x="0" y="1166812"/>
                </a:lnTo>
                <a:lnTo>
                  <a:pt x="1719263" y="1485900"/>
                </a:lnTo>
                <a:cubicBezTo>
                  <a:pt x="1720850" y="1039812"/>
                  <a:pt x="1722438" y="593725"/>
                  <a:pt x="1724025" y="147637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任意多边形: 形状 18">
            <a:extLst>
              <a:ext uri="{FF2B5EF4-FFF2-40B4-BE49-F238E27FC236}">
                <a16:creationId xmlns:a16="http://schemas.microsoft.com/office/drawing/2014/main" id="{F5AF73D7-9CB7-4AE9-93AB-069C9DF7170F}"/>
              </a:ext>
            </a:extLst>
          </p:cNvPr>
          <p:cNvSpPr/>
          <p:nvPr/>
        </p:nvSpPr>
        <p:spPr>
          <a:xfrm>
            <a:off x="3213735" y="3747136"/>
            <a:ext cx="2076449" cy="328613"/>
          </a:xfrm>
          <a:custGeom>
            <a:avLst/>
            <a:gdLst>
              <a:gd name="connsiteX0" fmla="*/ 0 w 1995487"/>
              <a:gd name="connsiteY0" fmla="*/ 38100 h 319088"/>
              <a:gd name="connsiteX1" fmla="*/ 723900 w 1995487"/>
              <a:gd name="connsiteY1" fmla="*/ 185738 h 319088"/>
              <a:gd name="connsiteX2" fmla="*/ 1995487 w 1995487"/>
              <a:gd name="connsiteY2" fmla="*/ 319088 h 319088"/>
              <a:gd name="connsiteX3" fmla="*/ 357187 w 1995487"/>
              <a:gd name="connsiteY3" fmla="*/ 0 h 319088"/>
              <a:gd name="connsiteX4" fmla="*/ 0 w 1995487"/>
              <a:gd name="connsiteY4" fmla="*/ 38100 h 319088"/>
              <a:gd name="connsiteX0" fmla="*/ 0 w 2071687"/>
              <a:gd name="connsiteY0" fmla="*/ 38100 h 333375"/>
              <a:gd name="connsiteX1" fmla="*/ 723900 w 2071687"/>
              <a:gd name="connsiteY1" fmla="*/ 185738 h 333375"/>
              <a:gd name="connsiteX2" fmla="*/ 2071687 w 2071687"/>
              <a:gd name="connsiteY2" fmla="*/ 333375 h 333375"/>
              <a:gd name="connsiteX3" fmla="*/ 357187 w 2071687"/>
              <a:gd name="connsiteY3" fmla="*/ 0 h 333375"/>
              <a:gd name="connsiteX4" fmla="*/ 0 w 2071687"/>
              <a:gd name="connsiteY4" fmla="*/ 38100 h 333375"/>
              <a:gd name="connsiteX0" fmla="*/ 0 w 2076449"/>
              <a:gd name="connsiteY0" fmla="*/ 38100 h 328613"/>
              <a:gd name="connsiteX1" fmla="*/ 723900 w 2076449"/>
              <a:gd name="connsiteY1" fmla="*/ 185738 h 328613"/>
              <a:gd name="connsiteX2" fmla="*/ 2076449 w 2076449"/>
              <a:gd name="connsiteY2" fmla="*/ 328613 h 328613"/>
              <a:gd name="connsiteX3" fmla="*/ 357187 w 2076449"/>
              <a:gd name="connsiteY3" fmla="*/ 0 h 328613"/>
              <a:gd name="connsiteX4" fmla="*/ 0 w 2076449"/>
              <a:gd name="connsiteY4" fmla="*/ 38100 h 328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76449" h="328613">
                <a:moveTo>
                  <a:pt x="0" y="38100"/>
                </a:moveTo>
                <a:lnTo>
                  <a:pt x="723900" y="185738"/>
                </a:lnTo>
                <a:lnTo>
                  <a:pt x="2076449" y="328613"/>
                </a:lnTo>
                <a:lnTo>
                  <a:pt x="357187" y="0"/>
                </a:lnTo>
                <a:lnTo>
                  <a:pt x="0" y="38100"/>
                </a:lnTo>
                <a:close/>
              </a:path>
            </a:pathLst>
          </a:cu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任意多边形: 形状 13">
            <a:extLst>
              <a:ext uri="{FF2B5EF4-FFF2-40B4-BE49-F238E27FC236}">
                <a16:creationId xmlns:a16="http://schemas.microsoft.com/office/drawing/2014/main" id="{A4D5EBD0-135A-4FD5-86E9-2FF5A94E6AF2}"/>
              </a:ext>
            </a:extLst>
          </p:cNvPr>
          <p:cNvSpPr/>
          <p:nvPr/>
        </p:nvSpPr>
        <p:spPr>
          <a:xfrm>
            <a:off x="3221848" y="2598422"/>
            <a:ext cx="357646" cy="1181100"/>
          </a:xfrm>
          <a:custGeom>
            <a:avLst/>
            <a:gdLst>
              <a:gd name="connsiteX0" fmla="*/ 4762 w 371475"/>
              <a:gd name="connsiteY0" fmla="*/ 628650 h 1190625"/>
              <a:gd name="connsiteX1" fmla="*/ 371475 w 371475"/>
              <a:gd name="connsiteY1" fmla="*/ 0 h 1190625"/>
              <a:gd name="connsiteX2" fmla="*/ 357187 w 371475"/>
              <a:gd name="connsiteY2" fmla="*/ 1147762 h 1190625"/>
              <a:gd name="connsiteX3" fmla="*/ 0 w 371475"/>
              <a:gd name="connsiteY3" fmla="*/ 1190625 h 1190625"/>
              <a:gd name="connsiteX4" fmla="*/ 4762 w 371475"/>
              <a:gd name="connsiteY4" fmla="*/ 628650 h 1190625"/>
              <a:gd name="connsiteX0" fmla="*/ 4762 w 357187"/>
              <a:gd name="connsiteY0" fmla="*/ 619125 h 1181100"/>
              <a:gd name="connsiteX1" fmla="*/ 354807 w 357187"/>
              <a:gd name="connsiteY1" fmla="*/ 0 h 1181100"/>
              <a:gd name="connsiteX2" fmla="*/ 357187 w 357187"/>
              <a:gd name="connsiteY2" fmla="*/ 1138237 h 1181100"/>
              <a:gd name="connsiteX3" fmla="*/ 0 w 357187"/>
              <a:gd name="connsiteY3" fmla="*/ 1181100 h 1181100"/>
              <a:gd name="connsiteX4" fmla="*/ 4762 w 357187"/>
              <a:gd name="connsiteY4" fmla="*/ 619125 h 1181100"/>
              <a:gd name="connsiteX0" fmla="*/ 458 w 357646"/>
              <a:gd name="connsiteY0" fmla="*/ 631032 h 1181100"/>
              <a:gd name="connsiteX1" fmla="*/ 355266 w 357646"/>
              <a:gd name="connsiteY1" fmla="*/ 0 h 1181100"/>
              <a:gd name="connsiteX2" fmla="*/ 357646 w 357646"/>
              <a:gd name="connsiteY2" fmla="*/ 1138237 h 1181100"/>
              <a:gd name="connsiteX3" fmla="*/ 459 w 357646"/>
              <a:gd name="connsiteY3" fmla="*/ 1181100 h 1181100"/>
              <a:gd name="connsiteX4" fmla="*/ 458 w 357646"/>
              <a:gd name="connsiteY4" fmla="*/ 631032 h 1181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7646" h="1181100">
                <a:moveTo>
                  <a:pt x="458" y="631032"/>
                </a:moveTo>
                <a:lnTo>
                  <a:pt x="355266" y="0"/>
                </a:lnTo>
                <a:cubicBezTo>
                  <a:pt x="356059" y="379412"/>
                  <a:pt x="356853" y="758825"/>
                  <a:pt x="357646" y="1138237"/>
                </a:cubicBezTo>
                <a:lnTo>
                  <a:pt x="459" y="1181100"/>
                </a:lnTo>
                <a:cubicBezTo>
                  <a:pt x="2046" y="1000125"/>
                  <a:pt x="-1129" y="831057"/>
                  <a:pt x="458" y="631032"/>
                </a:cubicBezTo>
                <a:close/>
              </a:path>
            </a:pathLst>
          </a:cu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任意多边形: 形状 12">
            <a:extLst>
              <a:ext uri="{FF2B5EF4-FFF2-40B4-BE49-F238E27FC236}">
                <a16:creationId xmlns:a16="http://schemas.microsoft.com/office/drawing/2014/main" id="{A315C85B-A468-463B-BD58-48FB1ACD2544}"/>
              </a:ext>
            </a:extLst>
          </p:cNvPr>
          <p:cNvSpPr/>
          <p:nvPr/>
        </p:nvSpPr>
        <p:spPr>
          <a:xfrm>
            <a:off x="3218496" y="3231835"/>
            <a:ext cx="719138" cy="700087"/>
          </a:xfrm>
          <a:custGeom>
            <a:avLst/>
            <a:gdLst>
              <a:gd name="connsiteX0" fmla="*/ 0 w 719138"/>
              <a:gd name="connsiteY0" fmla="*/ 0 h 700087"/>
              <a:gd name="connsiteX1" fmla="*/ 719138 w 719138"/>
              <a:gd name="connsiteY1" fmla="*/ 100012 h 700087"/>
              <a:gd name="connsiteX2" fmla="*/ 719138 w 719138"/>
              <a:gd name="connsiteY2" fmla="*/ 700087 h 700087"/>
              <a:gd name="connsiteX3" fmla="*/ 0 w 719138"/>
              <a:gd name="connsiteY3" fmla="*/ 557212 h 700087"/>
              <a:gd name="connsiteX4" fmla="*/ 0 w 719138"/>
              <a:gd name="connsiteY4" fmla="*/ 0 h 700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9138" h="700087">
                <a:moveTo>
                  <a:pt x="0" y="0"/>
                </a:moveTo>
                <a:lnTo>
                  <a:pt x="719138" y="100012"/>
                </a:lnTo>
                <a:lnTo>
                  <a:pt x="719138" y="700087"/>
                </a:lnTo>
                <a:lnTo>
                  <a:pt x="0" y="55721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任意多边形: 形状 21">
            <a:extLst>
              <a:ext uri="{FF2B5EF4-FFF2-40B4-BE49-F238E27FC236}">
                <a16:creationId xmlns:a16="http://schemas.microsoft.com/office/drawing/2014/main" id="{867E921B-DE8E-41F4-B909-08097A57790D}"/>
              </a:ext>
            </a:extLst>
          </p:cNvPr>
          <p:cNvSpPr/>
          <p:nvPr/>
        </p:nvSpPr>
        <p:spPr>
          <a:xfrm>
            <a:off x="3219448" y="2580800"/>
            <a:ext cx="2088356" cy="752475"/>
          </a:xfrm>
          <a:custGeom>
            <a:avLst/>
            <a:gdLst>
              <a:gd name="connsiteX0" fmla="*/ 0 w 2076450"/>
              <a:gd name="connsiteY0" fmla="*/ 642938 h 752475"/>
              <a:gd name="connsiteX1" fmla="*/ 704850 w 2076450"/>
              <a:gd name="connsiteY1" fmla="*/ 752475 h 752475"/>
              <a:gd name="connsiteX2" fmla="*/ 2076450 w 2076450"/>
              <a:gd name="connsiteY2" fmla="*/ 142875 h 752475"/>
              <a:gd name="connsiteX3" fmla="*/ 361950 w 2076450"/>
              <a:gd name="connsiteY3" fmla="*/ 0 h 752475"/>
              <a:gd name="connsiteX4" fmla="*/ 0 w 2076450"/>
              <a:gd name="connsiteY4" fmla="*/ 642938 h 752475"/>
              <a:gd name="connsiteX0" fmla="*/ 0 w 2090737"/>
              <a:gd name="connsiteY0" fmla="*/ 650082 h 752475"/>
              <a:gd name="connsiteX1" fmla="*/ 719137 w 2090737"/>
              <a:gd name="connsiteY1" fmla="*/ 752475 h 752475"/>
              <a:gd name="connsiteX2" fmla="*/ 2090737 w 2090737"/>
              <a:gd name="connsiteY2" fmla="*/ 142875 h 752475"/>
              <a:gd name="connsiteX3" fmla="*/ 376237 w 2090737"/>
              <a:gd name="connsiteY3" fmla="*/ 0 h 752475"/>
              <a:gd name="connsiteX4" fmla="*/ 0 w 2090737"/>
              <a:gd name="connsiteY4" fmla="*/ 650082 h 752475"/>
              <a:gd name="connsiteX0" fmla="*/ 0 w 2090737"/>
              <a:gd name="connsiteY0" fmla="*/ 650082 h 752475"/>
              <a:gd name="connsiteX1" fmla="*/ 719137 w 2090737"/>
              <a:gd name="connsiteY1" fmla="*/ 752475 h 752475"/>
              <a:gd name="connsiteX2" fmla="*/ 2090737 w 2090737"/>
              <a:gd name="connsiteY2" fmla="*/ 142875 h 752475"/>
              <a:gd name="connsiteX3" fmla="*/ 376237 w 2090737"/>
              <a:gd name="connsiteY3" fmla="*/ 0 h 752475"/>
              <a:gd name="connsiteX4" fmla="*/ 0 w 2090737"/>
              <a:gd name="connsiteY4" fmla="*/ 650082 h 752475"/>
              <a:gd name="connsiteX0" fmla="*/ 0 w 2088356"/>
              <a:gd name="connsiteY0" fmla="*/ 650082 h 752475"/>
              <a:gd name="connsiteX1" fmla="*/ 719137 w 2088356"/>
              <a:gd name="connsiteY1" fmla="*/ 752475 h 752475"/>
              <a:gd name="connsiteX2" fmla="*/ 2088356 w 2088356"/>
              <a:gd name="connsiteY2" fmla="*/ 157162 h 752475"/>
              <a:gd name="connsiteX3" fmla="*/ 376237 w 2088356"/>
              <a:gd name="connsiteY3" fmla="*/ 0 h 752475"/>
              <a:gd name="connsiteX4" fmla="*/ 0 w 2088356"/>
              <a:gd name="connsiteY4" fmla="*/ 650082 h 752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88356" h="752475">
                <a:moveTo>
                  <a:pt x="0" y="650082"/>
                </a:moveTo>
                <a:lnTo>
                  <a:pt x="719137" y="752475"/>
                </a:lnTo>
                <a:lnTo>
                  <a:pt x="2088356" y="157162"/>
                </a:lnTo>
                <a:lnTo>
                  <a:pt x="376237" y="0"/>
                </a:lnTo>
                <a:lnTo>
                  <a:pt x="0" y="650082"/>
                </a:lnTo>
                <a:close/>
              </a:path>
            </a:pathLst>
          </a:cu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任意多边形: 形状 20">
            <a:extLst>
              <a:ext uri="{FF2B5EF4-FFF2-40B4-BE49-F238E27FC236}">
                <a16:creationId xmlns:a16="http://schemas.microsoft.com/office/drawing/2014/main" id="{E2E02054-63C5-4430-92E4-7E884E88107B}"/>
              </a:ext>
            </a:extLst>
          </p:cNvPr>
          <p:cNvSpPr/>
          <p:nvPr/>
        </p:nvSpPr>
        <p:spPr>
          <a:xfrm>
            <a:off x="3923364" y="2752728"/>
            <a:ext cx="1372059" cy="1331119"/>
          </a:xfrm>
          <a:custGeom>
            <a:avLst/>
            <a:gdLst>
              <a:gd name="connsiteX0" fmla="*/ 0 w 1366837"/>
              <a:gd name="connsiteY0" fmla="*/ 600075 h 1323975"/>
              <a:gd name="connsiteX1" fmla="*/ 4762 w 1366837"/>
              <a:gd name="connsiteY1" fmla="*/ 1181100 h 1323975"/>
              <a:gd name="connsiteX2" fmla="*/ 1285875 w 1366837"/>
              <a:gd name="connsiteY2" fmla="*/ 1323975 h 1323975"/>
              <a:gd name="connsiteX3" fmla="*/ 1366837 w 1366837"/>
              <a:gd name="connsiteY3" fmla="*/ 0 h 1323975"/>
              <a:gd name="connsiteX4" fmla="*/ 0 w 1366837"/>
              <a:gd name="connsiteY4" fmla="*/ 600075 h 1323975"/>
              <a:gd name="connsiteX0" fmla="*/ 459 w 1367296"/>
              <a:gd name="connsiteY0" fmla="*/ 600075 h 1323975"/>
              <a:gd name="connsiteX1" fmla="*/ 458 w 1367296"/>
              <a:gd name="connsiteY1" fmla="*/ 1183481 h 1323975"/>
              <a:gd name="connsiteX2" fmla="*/ 1286334 w 1367296"/>
              <a:gd name="connsiteY2" fmla="*/ 1323975 h 1323975"/>
              <a:gd name="connsiteX3" fmla="*/ 1367296 w 1367296"/>
              <a:gd name="connsiteY3" fmla="*/ 0 h 1323975"/>
              <a:gd name="connsiteX4" fmla="*/ 459 w 1367296"/>
              <a:gd name="connsiteY4" fmla="*/ 600075 h 1323975"/>
              <a:gd name="connsiteX0" fmla="*/ 459 w 1367296"/>
              <a:gd name="connsiteY0" fmla="*/ 600075 h 1326356"/>
              <a:gd name="connsiteX1" fmla="*/ 458 w 1367296"/>
              <a:gd name="connsiteY1" fmla="*/ 1183481 h 1326356"/>
              <a:gd name="connsiteX2" fmla="*/ 1272046 w 1367296"/>
              <a:gd name="connsiteY2" fmla="*/ 1326356 h 1326356"/>
              <a:gd name="connsiteX3" fmla="*/ 1367296 w 1367296"/>
              <a:gd name="connsiteY3" fmla="*/ 0 h 1326356"/>
              <a:gd name="connsiteX4" fmla="*/ 459 w 1367296"/>
              <a:gd name="connsiteY4" fmla="*/ 600075 h 1326356"/>
              <a:gd name="connsiteX0" fmla="*/ 459 w 1395871"/>
              <a:gd name="connsiteY0" fmla="*/ 600075 h 1340644"/>
              <a:gd name="connsiteX1" fmla="*/ 458 w 1395871"/>
              <a:gd name="connsiteY1" fmla="*/ 1183481 h 1340644"/>
              <a:gd name="connsiteX2" fmla="*/ 1395871 w 1395871"/>
              <a:gd name="connsiteY2" fmla="*/ 1340644 h 1340644"/>
              <a:gd name="connsiteX3" fmla="*/ 1367296 w 1395871"/>
              <a:gd name="connsiteY3" fmla="*/ 0 h 1340644"/>
              <a:gd name="connsiteX4" fmla="*/ 459 w 1395871"/>
              <a:gd name="connsiteY4" fmla="*/ 600075 h 1340644"/>
              <a:gd name="connsiteX0" fmla="*/ 459 w 1372059"/>
              <a:gd name="connsiteY0" fmla="*/ 600075 h 1331119"/>
              <a:gd name="connsiteX1" fmla="*/ 458 w 1372059"/>
              <a:gd name="connsiteY1" fmla="*/ 1183481 h 1331119"/>
              <a:gd name="connsiteX2" fmla="*/ 1372059 w 1372059"/>
              <a:gd name="connsiteY2" fmla="*/ 1331119 h 1331119"/>
              <a:gd name="connsiteX3" fmla="*/ 1367296 w 1372059"/>
              <a:gd name="connsiteY3" fmla="*/ 0 h 1331119"/>
              <a:gd name="connsiteX4" fmla="*/ 459 w 1372059"/>
              <a:gd name="connsiteY4" fmla="*/ 600075 h 1331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2059" h="1331119">
                <a:moveTo>
                  <a:pt x="459" y="600075"/>
                </a:moveTo>
                <a:cubicBezTo>
                  <a:pt x="2046" y="793750"/>
                  <a:pt x="-1129" y="989806"/>
                  <a:pt x="458" y="1183481"/>
                </a:cubicBezTo>
                <a:lnTo>
                  <a:pt x="1372059" y="1331119"/>
                </a:lnTo>
                <a:cubicBezTo>
                  <a:pt x="1370471" y="887413"/>
                  <a:pt x="1368884" y="443706"/>
                  <a:pt x="1367296" y="0"/>
                </a:cubicBezTo>
                <a:lnTo>
                  <a:pt x="459" y="600075"/>
                </a:lnTo>
                <a:close/>
              </a:path>
            </a:pathLst>
          </a:cu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8" name="组合 67">
            <a:extLst>
              <a:ext uri="{FF2B5EF4-FFF2-40B4-BE49-F238E27FC236}">
                <a16:creationId xmlns:a16="http://schemas.microsoft.com/office/drawing/2014/main" id="{2D422D1D-0102-49E8-AB68-C1794DAF0930}"/>
              </a:ext>
            </a:extLst>
          </p:cNvPr>
          <p:cNvGrpSpPr/>
          <p:nvPr/>
        </p:nvGrpSpPr>
        <p:grpSpPr>
          <a:xfrm>
            <a:off x="7869238" y="3135096"/>
            <a:ext cx="1308100" cy="817780"/>
            <a:chOff x="9206865" y="2978875"/>
            <a:chExt cx="1181735" cy="1152743"/>
          </a:xfrm>
        </p:grpSpPr>
        <p:sp>
          <p:nvSpPr>
            <p:cNvPr id="24" name="任意多边形: 形状 23">
              <a:extLst>
                <a:ext uri="{FF2B5EF4-FFF2-40B4-BE49-F238E27FC236}">
                  <a16:creationId xmlns:a16="http://schemas.microsoft.com/office/drawing/2014/main" id="{6A1DFA7F-270B-4FF7-BB0C-2E4696B52CB3}"/>
                </a:ext>
              </a:extLst>
            </p:cNvPr>
            <p:cNvSpPr/>
            <p:nvPr/>
          </p:nvSpPr>
          <p:spPr>
            <a:xfrm>
              <a:off x="9214939" y="2982913"/>
              <a:ext cx="563710" cy="942452"/>
            </a:xfrm>
            <a:custGeom>
              <a:avLst/>
              <a:gdLst>
                <a:gd name="connsiteX0" fmla="*/ 0 w 975360"/>
                <a:gd name="connsiteY0" fmla="*/ 220980 h 1630680"/>
                <a:gd name="connsiteX1" fmla="*/ 952500 w 975360"/>
                <a:gd name="connsiteY1" fmla="*/ 0 h 1630680"/>
                <a:gd name="connsiteX2" fmla="*/ 975360 w 975360"/>
                <a:gd name="connsiteY2" fmla="*/ 1249680 h 1630680"/>
                <a:gd name="connsiteX3" fmla="*/ 68580 w 975360"/>
                <a:gd name="connsiteY3" fmla="*/ 1630680 h 1630680"/>
                <a:gd name="connsiteX4" fmla="*/ 0 w 975360"/>
                <a:gd name="connsiteY4" fmla="*/ 220980 h 1630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5360" h="1630680">
                  <a:moveTo>
                    <a:pt x="0" y="220980"/>
                  </a:moveTo>
                  <a:lnTo>
                    <a:pt x="952500" y="0"/>
                  </a:lnTo>
                  <a:lnTo>
                    <a:pt x="975360" y="1249680"/>
                  </a:lnTo>
                  <a:lnTo>
                    <a:pt x="68580" y="1630680"/>
                  </a:lnTo>
                  <a:lnTo>
                    <a:pt x="0" y="220980"/>
                  </a:lnTo>
                  <a:close/>
                </a:path>
              </a:pathLst>
            </a:cu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任意多边形: 形状 24">
              <a:extLst>
                <a:ext uri="{FF2B5EF4-FFF2-40B4-BE49-F238E27FC236}">
                  <a16:creationId xmlns:a16="http://schemas.microsoft.com/office/drawing/2014/main" id="{92A1615E-2656-46FE-801B-08D85B4CF4DA}"/>
                </a:ext>
              </a:extLst>
            </p:cNvPr>
            <p:cNvSpPr/>
            <p:nvPr/>
          </p:nvSpPr>
          <p:spPr>
            <a:xfrm>
              <a:off x="9763235" y="2982912"/>
              <a:ext cx="620961" cy="859144"/>
            </a:xfrm>
            <a:custGeom>
              <a:avLst/>
              <a:gdLst>
                <a:gd name="connsiteX0" fmla="*/ 0 w 1074420"/>
                <a:gd name="connsiteY0" fmla="*/ 0 h 1508760"/>
                <a:gd name="connsiteX1" fmla="*/ 30480 w 1074420"/>
                <a:gd name="connsiteY1" fmla="*/ 1249680 h 1508760"/>
                <a:gd name="connsiteX2" fmla="*/ 1043940 w 1074420"/>
                <a:gd name="connsiteY2" fmla="*/ 1508760 h 1508760"/>
                <a:gd name="connsiteX3" fmla="*/ 1074420 w 1074420"/>
                <a:gd name="connsiteY3" fmla="*/ 137160 h 1508760"/>
                <a:gd name="connsiteX4" fmla="*/ 0 w 1074420"/>
                <a:gd name="connsiteY4" fmla="*/ 0 h 1508760"/>
                <a:gd name="connsiteX0" fmla="*/ 0 w 1074420"/>
                <a:gd name="connsiteY0" fmla="*/ 0 h 1486535"/>
                <a:gd name="connsiteX1" fmla="*/ 30480 w 1074420"/>
                <a:gd name="connsiteY1" fmla="*/ 1249680 h 1486535"/>
                <a:gd name="connsiteX2" fmla="*/ 1069340 w 1074420"/>
                <a:gd name="connsiteY2" fmla="*/ 1486535 h 1486535"/>
                <a:gd name="connsiteX3" fmla="*/ 1074420 w 1074420"/>
                <a:gd name="connsiteY3" fmla="*/ 137160 h 1486535"/>
                <a:gd name="connsiteX4" fmla="*/ 0 w 1074420"/>
                <a:gd name="connsiteY4" fmla="*/ 0 h 1486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4420" h="1486535">
                  <a:moveTo>
                    <a:pt x="0" y="0"/>
                  </a:moveTo>
                  <a:lnTo>
                    <a:pt x="30480" y="1249680"/>
                  </a:lnTo>
                  <a:lnTo>
                    <a:pt x="1069340" y="1486535"/>
                  </a:lnTo>
                  <a:cubicBezTo>
                    <a:pt x="1071033" y="1036743"/>
                    <a:pt x="1072727" y="586952"/>
                    <a:pt x="1074420" y="13716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任意多边形: 形状 25">
              <a:extLst>
                <a:ext uri="{FF2B5EF4-FFF2-40B4-BE49-F238E27FC236}">
                  <a16:creationId xmlns:a16="http://schemas.microsoft.com/office/drawing/2014/main" id="{1AE47431-BB62-483D-A826-45BB6D04BC32}"/>
                </a:ext>
              </a:extLst>
            </p:cNvPr>
            <p:cNvSpPr/>
            <p:nvPr/>
          </p:nvSpPr>
          <p:spPr>
            <a:xfrm>
              <a:off x="9259163" y="3705900"/>
              <a:ext cx="1118611" cy="425351"/>
            </a:xfrm>
            <a:custGeom>
              <a:avLst/>
              <a:gdLst>
                <a:gd name="connsiteX0" fmla="*/ 0 w 1935480"/>
                <a:gd name="connsiteY0" fmla="*/ 358140 h 701040"/>
                <a:gd name="connsiteX1" fmla="*/ 899160 w 1935480"/>
                <a:gd name="connsiteY1" fmla="*/ 0 h 701040"/>
                <a:gd name="connsiteX2" fmla="*/ 1935480 w 1935480"/>
                <a:gd name="connsiteY2" fmla="*/ 228600 h 701040"/>
                <a:gd name="connsiteX3" fmla="*/ 1074420 w 1935480"/>
                <a:gd name="connsiteY3" fmla="*/ 701040 h 701040"/>
                <a:gd name="connsiteX4" fmla="*/ 0 w 1935480"/>
                <a:gd name="connsiteY4" fmla="*/ 358140 h 701040"/>
                <a:gd name="connsiteX0" fmla="*/ 0 w 1935480"/>
                <a:gd name="connsiteY0" fmla="*/ 370840 h 701040"/>
                <a:gd name="connsiteX1" fmla="*/ 899160 w 1935480"/>
                <a:gd name="connsiteY1" fmla="*/ 0 h 701040"/>
                <a:gd name="connsiteX2" fmla="*/ 1935480 w 1935480"/>
                <a:gd name="connsiteY2" fmla="*/ 228600 h 701040"/>
                <a:gd name="connsiteX3" fmla="*/ 1074420 w 1935480"/>
                <a:gd name="connsiteY3" fmla="*/ 701040 h 701040"/>
                <a:gd name="connsiteX4" fmla="*/ 0 w 1935480"/>
                <a:gd name="connsiteY4" fmla="*/ 370840 h 701040"/>
                <a:gd name="connsiteX0" fmla="*/ 0 w 1935480"/>
                <a:gd name="connsiteY0" fmla="*/ 370840 h 735965"/>
                <a:gd name="connsiteX1" fmla="*/ 899160 w 1935480"/>
                <a:gd name="connsiteY1" fmla="*/ 0 h 735965"/>
                <a:gd name="connsiteX2" fmla="*/ 1935480 w 1935480"/>
                <a:gd name="connsiteY2" fmla="*/ 228600 h 735965"/>
                <a:gd name="connsiteX3" fmla="*/ 1077595 w 1935480"/>
                <a:gd name="connsiteY3" fmla="*/ 735965 h 735965"/>
                <a:gd name="connsiteX4" fmla="*/ 0 w 1935480"/>
                <a:gd name="connsiteY4" fmla="*/ 370840 h 735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35480" h="735965">
                  <a:moveTo>
                    <a:pt x="0" y="370840"/>
                  </a:moveTo>
                  <a:lnTo>
                    <a:pt x="899160" y="0"/>
                  </a:lnTo>
                  <a:lnTo>
                    <a:pt x="1935480" y="228600"/>
                  </a:lnTo>
                  <a:lnTo>
                    <a:pt x="1077595" y="735965"/>
                  </a:lnTo>
                  <a:lnTo>
                    <a:pt x="0" y="370840"/>
                  </a:lnTo>
                  <a:close/>
                </a:path>
              </a:pathLst>
            </a:cu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任意多边形: 形状 26">
              <a:extLst>
                <a:ext uri="{FF2B5EF4-FFF2-40B4-BE49-F238E27FC236}">
                  <a16:creationId xmlns:a16="http://schemas.microsoft.com/office/drawing/2014/main" id="{63170630-69AE-40A9-AB08-A5F5510436F1}"/>
                </a:ext>
              </a:extLst>
            </p:cNvPr>
            <p:cNvSpPr/>
            <p:nvPr/>
          </p:nvSpPr>
          <p:spPr>
            <a:xfrm>
              <a:off x="9216591" y="3114298"/>
              <a:ext cx="669405" cy="1017320"/>
            </a:xfrm>
            <a:custGeom>
              <a:avLst/>
              <a:gdLst>
                <a:gd name="connsiteX0" fmla="*/ 0 w 1158240"/>
                <a:gd name="connsiteY0" fmla="*/ 0 h 1760220"/>
                <a:gd name="connsiteX1" fmla="*/ 1135380 w 1158240"/>
                <a:gd name="connsiteY1" fmla="*/ 182880 h 1760220"/>
                <a:gd name="connsiteX2" fmla="*/ 1158240 w 1158240"/>
                <a:gd name="connsiteY2" fmla="*/ 1760220 h 1760220"/>
                <a:gd name="connsiteX3" fmla="*/ 68580 w 1158240"/>
                <a:gd name="connsiteY3" fmla="*/ 1394460 h 1760220"/>
                <a:gd name="connsiteX4" fmla="*/ 0 w 1158240"/>
                <a:gd name="connsiteY4" fmla="*/ 0 h 1760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8240" h="1760220">
                  <a:moveTo>
                    <a:pt x="0" y="0"/>
                  </a:moveTo>
                  <a:lnTo>
                    <a:pt x="1135380" y="182880"/>
                  </a:lnTo>
                  <a:lnTo>
                    <a:pt x="1158240" y="1760220"/>
                  </a:lnTo>
                  <a:lnTo>
                    <a:pt x="68580" y="13944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任意多边形: 形状 29">
              <a:extLst>
                <a:ext uri="{FF2B5EF4-FFF2-40B4-BE49-F238E27FC236}">
                  <a16:creationId xmlns:a16="http://schemas.microsoft.com/office/drawing/2014/main" id="{BDEDF07E-26A3-47E3-B2FA-04E4C282DD1A}"/>
                </a:ext>
              </a:extLst>
            </p:cNvPr>
            <p:cNvSpPr/>
            <p:nvPr/>
          </p:nvSpPr>
          <p:spPr>
            <a:xfrm>
              <a:off x="9206865" y="2978875"/>
              <a:ext cx="1181735" cy="243687"/>
            </a:xfrm>
            <a:custGeom>
              <a:avLst/>
              <a:gdLst>
                <a:gd name="connsiteX0" fmla="*/ 0 w 2019300"/>
                <a:gd name="connsiteY0" fmla="*/ 198120 h 396240"/>
                <a:gd name="connsiteX1" fmla="*/ 960120 w 2019300"/>
                <a:gd name="connsiteY1" fmla="*/ 0 h 396240"/>
                <a:gd name="connsiteX2" fmla="*/ 2019300 w 2019300"/>
                <a:gd name="connsiteY2" fmla="*/ 129540 h 396240"/>
                <a:gd name="connsiteX3" fmla="*/ 1135380 w 2019300"/>
                <a:gd name="connsiteY3" fmla="*/ 396240 h 396240"/>
                <a:gd name="connsiteX4" fmla="*/ 0 w 2019300"/>
                <a:gd name="connsiteY4" fmla="*/ 198120 h 396240"/>
                <a:gd name="connsiteX0" fmla="*/ 0 w 2019300"/>
                <a:gd name="connsiteY0" fmla="*/ 198120 h 386715"/>
                <a:gd name="connsiteX1" fmla="*/ 960120 w 2019300"/>
                <a:gd name="connsiteY1" fmla="*/ 0 h 386715"/>
                <a:gd name="connsiteX2" fmla="*/ 2019300 w 2019300"/>
                <a:gd name="connsiteY2" fmla="*/ 129540 h 386715"/>
                <a:gd name="connsiteX3" fmla="*/ 1148080 w 2019300"/>
                <a:gd name="connsiteY3" fmla="*/ 386715 h 386715"/>
                <a:gd name="connsiteX4" fmla="*/ 0 w 2019300"/>
                <a:gd name="connsiteY4" fmla="*/ 198120 h 386715"/>
                <a:gd name="connsiteX0" fmla="*/ 0 w 2019300"/>
                <a:gd name="connsiteY0" fmla="*/ 233045 h 421640"/>
                <a:gd name="connsiteX1" fmla="*/ 969645 w 2019300"/>
                <a:gd name="connsiteY1" fmla="*/ 0 h 421640"/>
                <a:gd name="connsiteX2" fmla="*/ 2019300 w 2019300"/>
                <a:gd name="connsiteY2" fmla="*/ 164465 h 421640"/>
                <a:gd name="connsiteX3" fmla="*/ 1148080 w 2019300"/>
                <a:gd name="connsiteY3" fmla="*/ 421640 h 421640"/>
                <a:gd name="connsiteX4" fmla="*/ 0 w 2019300"/>
                <a:gd name="connsiteY4" fmla="*/ 233045 h 421640"/>
                <a:gd name="connsiteX0" fmla="*/ 0 w 2044700"/>
                <a:gd name="connsiteY0" fmla="*/ 233045 h 421640"/>
                <a:gd name="connsiteX1" fmla="*/ 969645 w 2044700"/>
                <a:gd name="connsiteY1" fmla="*/ 0 h 421640"/>
                <a:gd name="connsiteX2" fmla="*/ 2044700 w 2044700"/>
                <a:gd name="connsiteY2" fmla="*/ 151765 h 421640"/>
                <a:gd name="connsiteX3" fmla="*/ 1148080 w 2044700"/>
                <a:gd name="connsiteY3" fmla="*/ 421640 h 421640"/>
                <a:gd name="connsiteX4" fmla="*/ 0 w 2044700"/>
                <a:gd name="connsiteY4" fmla="*/ 233045 h 421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44700" h="421640">
                  <a:moveTo>
                    <a:pt x="0" y="233045"/>
                  </a:moveTo>
                  <a:lnTo>
                    <a:pt x="969645" y="0"/>
                  </a:lnTo>
                  <a:lnTo>
                    <a:pt x="2044700" y="151765"/>
                  </a:lnTo>
                  <a:lnTo>
                    <a:pt x="1148080" y="421640"/>
                  </a:lnTo>
                  <a:lnTo>
                    <a:pt x="0" y="233045"/>
                  </a:lnTo>
                  <a:close/>
                </a:path>
              </a:pathLst>
            </a:cu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任意多边形: 形状 31">
              <a:extLst>
                <a:ext uri="{FF2B5EF4-FFF2-40B4-BE49-F238E27FC236}">
                  <a16:creationId xmlns:a16="http://schemas.microsoft.com/office/drawing/2014/main" id="{8147BCA3-831B-4C6A-B43C-4C3229C5D85E}"/>
                </a:ext>
              </a:extLst>
            </p:cNvPr>
            <p:cNvSpPr/>
            <p:nvPr/>
          </p:nvSpPr>
          <p:spPr>
            <a:xfrm>
              <a:off x="9871134" y="3071360"/>
              <a:ext cx="515266" cy="1056956"/>
            </a:xfrm>
            <a:custGeom>
              <a:avLst/>
              <a:gdLst>
                <a:gd name="connsiteX0" fmla="*/ 0 w 891540"/>
                <a:gd name="connsiteY0" fmla="*/ 259080 h 1828800"/>
                <a:gd name="connsiteX1" fmla="*/ 891540 w 891540"/>
                <a:gd name="connsiteY1" fmla="*/ 0 h 1828800"/>
                <a:gd name="connsiteX2" fmla="*/ 891540 w 891540"/>
                <a:gd name="connsiteY2" fmla="*/ 1363980 h 1828800"/>
                <a:gd name="connsiteX3" fmla="*/ 22860 w 891540"/>
                <a:gd name="connsiteY3" fmla="*/ 1828800 h 1828800"/>
                <a:gd name="connsiteX4" fmla="*/ 0 w 891540"/>
                <a:gd name="connsiteY4" fmla="*/ 259080 h 1828800"/>
                <a:gd name="connsiteX0" fmla="*/ 0 w 891540"/>
                <a:gd name="connsiteY0" fmla="*/ 259080 h 1828800"/>
                <a:gd name="connsiteX1" fmla="*/ 891540 w 891540"/>
                <a:gd name="connsiteY1" fmla="*/ 0 h 1828800"/>
                <a:gd name="connsiteX2" fmla="*/ 875665 w 891540"/>
                <a:gd name="connsiteY2" fmla="*/ 1332230 h 1828800"/>
                <a:gd name="connsiteX3" fmla="*/ 22860 w 891540"/>
                <a:gd name="connsiteY3" fmla="*/ 1828800 h 1828800"/>
                <a:gd name="connsiteX4" fmla="*/ 0 w 891540"/>
                <a:gd name="connsiteY4" fmla="*/ 25908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1540" h="1828800">
                  <a:moveTo>
                    <a:pt x="0" y="259080"/>
                  </a:moveTo>
                  <a:lnTo>
                    <a:pt x="891540" y="0"/>
                  </a:lnTo>
                  <a:lnTo>
                    <a:pt x="875665" y="1332230"/>
                  </a:lnTo>
                  <a:lnTo>
                    <a:pt x="22860" y="1828800"/>
                  </a:lnTo>
                  <a:lnTo>
                    <a:pt x="0" y="259080"/>
                  </a:lnTo>
                  <a:close/>
                </a:path>
              </a:pathLst>
            </a:cu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F44DC919-570D-4B46-9B5F-3CAC7F729223}"/>
              </a:ext>
            </a:extLst>
          </p:cNvPr>
          <p:cNvCxnSpPr>
            <a:cxnSpLocks/>
            <a:endCxn id="21" idx="3"/>
          </p:cNvCxnSpPr>
          <p:nvPr/>
        </p:nvCxnSpPr>
        <p:spPr>
          <a:xfrm flipV="1">
            <a:off x="2878929" y="2752728"/>
            <a:ext cx="2411731" cy="1054101"/>
          </a:xfrm>
          <a:prstGeom prst="straightConnector1">
            <a:avLst/>
          </a:prstGeom>
          <a:ln w="25400">
            <a:solidFill>
              <a:schemeClr val="tx1"/>
            </a:solidFill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接箭头连接符 84">
            <a:extLst>
              <a:ext uri="{FF2B5EF4-FFF2-40B4-BE49-F238E27FC236}">
                <a16:creationId xmlns:a16="http://schemas.microsoft.com/office/drawing/2014/main" id="{41117306-788D-4FA8-9253-E22FABE5BDCA}"/>
              </a:ext>
            </a:extLst>
          </p:cNvPr>
          <p:cNvCxnSpPr>
            <a:cxnSpLocks/>
          </p:cNvCxnSpPr>
          <p:nvPr/>
        </p:nvCxnSpPr>
        <p:spPr>
          <a:xfrm flipV="1">
            <a:off x="7532818" y="2730500"/>
            <a:ext cx="0" cy="1955801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接箭头连接符 85">
            <a:extLst>
              <a:ext uri="{FF2B5EF4-FFF2-40B4-BE49-F238E27FC236}">
                <a16:creationId xmlns:a16="http://schemas.microsoft.com/office/drawing/2014/main" id="{9676E283-F668-41FC-BEEC-0C4E699947C1}"/>
              </a:ext>
            </a:extLst>
          </p:cNvPr>
          <p:cNvCxnSpPr>
            <a:cxnSpLocks/>
          </p:cNvCxnSpPr>
          <p:nvPr/>
        </p:nvCxnSpPr>
        <p:spPr>
          <a:xfrm>
            <a:off x="6457633" y="3590835"/>
            <a:ext cx="2216467" cy="435377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7C95F0DB-584F-43D1-8FD9-77A0412FE865}"/>
              </a:ext>
            </a:extLst>
          </p:cNvPr>
          <p:cNvCxnSpPr>
            <a:cxnSpLocks/>
          </p:cNvCxnSpPr>
          <p:nvPr/>
        </p:nvCxnSpPr>
        <p:spPr>
          <a:xfrm flipH="1">
            <a:off x="1706880" y="3576638"/>
            <a:ext cx="1869758" cy="576262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文本框 132">
                <a:extLst>
                  <a:ext uri="{FF2B5EF4-FFF2-40B4-BE49-F238E27FC236}">
                    <a16:creationId xmlns:a16="http://schemas.microsoft.com/office/drawing/2014/main" id="{BAA86832-3F75-4D16-8722-037DE684CBE5}"/>
                  </a:ext>
                </a:extLst>
              </p:cNvPr>
              <p:cNvSpPr txBox="1"/>
              <p:nvPr/>
            </p:nvSpPr>
            <p:spPr>
              <a:xfrm>
                <a:off x="3746499" y="1964680"/>
                <a:ext cx="113517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400" dirty="0">
                  <a:solidFill>
                    <a:schemeClr val="tx1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133" name="文本框 132">
                <a:extLst>
                  <a:ext uri="{FF2B5EF4-FFF2-40B4-BE49-F238E27FC236}">
                    <a16:creationId xmlns:a16="http://schemas.microsoft.com/office/drawing/2014/main" id="{BAA86832-3F75-4D16-8722-037DE684CB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6499" y="1964680"/>
                <a:ext cx="1135171" cy="461665"/>
              </a:xfrm>
              <a:prstGeom prst="rect">
                <a:avLst/>
              </a:prstGeom>
              <a:blipFill>
                <a:blip r:embed="rId3"/>
                <a:stretch>
                  <a:fillRect l="-4301" r="-3763" b="-171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文本框 146">
                <a:extLst>
                  <a:ext uri="{FF2B5EF4-FFF2-40B4-BE49-F238E27FC236}">
                    <a16:creationId xmlns:a16="http://schemas.microsoft.com/office/drawing/2014/main" id="{93CB6F10-FB06-4CB3-95DD-0FA8B5B4988B}"/>
                  </a:ext>
                </a:extLst>
              </p:cNvPr>
              <p:cNvSpPr txBox="1"/>
              <p:nvPr/>
            </p:nvSpPr>
            <p:spPr>
              <a:xfrm>
                <a:off x="5154612" y="1663701"/>
                <a:ext cx="1754187" cy="7944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𝑟</m:t>
                      </m:r>
                      <m:f>
                        <m:fPr>
                          <m:ctrlP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𝑑</m:t>
                          </m:r>
                        </m:den>
                      </m:f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𝑡</m:t>
                      </m:r>
                      <m:f>
                        <m:fPr>
                          <m:ctrlPr>
                            <a:rPr lang="en-US" altLang="zh-CN" sz="24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𝑑</m:t>
                          </m:r>
                        </m:den>
                      </m:f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400" dirty="0">
                  <a:solidFill>
                    <a:schemeClr val="tx1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147" name="文本框 146">
                <a:extLst>
                  <a:ext uri="{FF2B5EF4-FFF2-40B4-BE49-F238E27FC236}">
                    <a16:creationId xmlns:a16="http://schemas.microsoft.com/office/drawing/2014/main" id="{93CB6F10-FB06-4CB3-95DD-0FA8B5B498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4612" y="1663701"/>
                <a:ext cx="1754187" cy="79444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5" name="任意多边形: 形状 134">
            <a:extLst>
              <a:ext uri="{FF2B5EF4-FFF2-40B4-BE49-F238E27FC236}">
                <a16:creationId xmlns:a16="http://schemas.microsoft.com/office/drawing/2014/main" id="{13064A6E-B0AA-4AB5-B3F1-5231846BB34C}"/>
              </a:ext>
            </a:extLst>
          </p:cNvPr>
          <p:cNvSpPr/>
          <p:nvPr/>
        </p:nvSpPr>
        <p:spPr>
          <a:xfrm>
            <a:off x="3903645" y="2444750"/>
            <a:ext cx="360380" cy="895350"/>
          </a:xfrm>
          <a:custGeom>
            <a:avLst/>
            <a:gdLst>
              <a:gd name="connsiteX0" fmla="*/ 23830 w 338155"/>
              <a:gd name="connsiteY0" fmla="*/ 838200 h 838200"/>
              <a:gd name="connsiteX1" fmla="*/ 23830 w 338155"/>
              <a:gd name="connsiteY1" fmla="*/ 409575 h 838200"/>
              <a:gd name="connsiteX2" fmla="*/ 271480 w 338155"/>
              <a:gd name="connsiteY2" fmla="*/ 209550 h 838200"/>
              <a:gd name="connsiteX3" fmla="*/ 338155 w 338155"/>
              <a:gd name="connsiteY3" fmla="*/ 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155" h="838200">
                <a:moveTo>
                  <a:pt x="23830" y="838200"/>
                </a:moveTo>
                <a:cubicBezTo>
                  <a:pt x="3192" y="676275"/>
                  <a:pt x="-17445" y="514350"/>
                  <a:pt x="23830" y="409575"/>
                </a:cubicBezTo>
                <a:cubicBezTo>
                  <a:pt x="65105" y="304800"/>
                  <a:pt x="219093" y="277812"/>
                  <a:pt x="271480" y="209550"/>
                </a:cubicBezTo>
                <a:cubicBezTo>
                  <a:pt x="323867" y="141288"/>
                  <a:pt x="331011" y="70644"/>
                  <a:pt x="338155" y="0"/>
                </a:cubicBezTo>
              </a:path>
            </a:pathLst>
          </a:custGeom>
          <a:noFill/>
          <a:ln>
            <a:solidFill>
              <a:schemeClr val="accent1"/>
            </a:solidFill>
            <a:headEnd type="oval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6" name="任意多边形: 形状 135">
            <a:extLst>
              <a:ext uri="{FF2B5EF4-FFF2-40B4-BE49-F238E27FC236}">
                <a16:creationId xmlns:a16="http://schemas.microsoft.com/office/drawing/2014/main" id="{A58F3770-BC73-4787-B551-AF1866D1B93A}"/>
              </a:ext>
            </a:extLst>
          </p:cNvPr>
          <p:cNvSpPr/>
          <p:nvPr/>
        </p:nvSpPr>
        <p:spPr>
          <a:xfrm>
            <a:off x="5286375" y="2533650"/>
            <a:ext cx="488950" cy="209550"/>
          </a:xfrm>
          <a:custGeom>
            <a:avLst/>
            <a:gdLst>
              <a:gd name="connsiteX0" fmla="*/ 0 w 488950"/>
              <a:gd name="connsiteY0" fmla="*/ 209550 h 209550"/>
              <a:gd name="connsiteX1" fmla="*/ 400050 w 488950"/>
              <a:gd name="connsiteY1" fmla="*/ 152400 h 209550"/>
              <a:gd name="connsiteX2" fmla="*/ 488950 w 488950"/>
              <a:gd name="connsiteY2" fmla="*/ 0 h 209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88950" h="209550">
                <a:moveTo>
                  <a:pt x="0" y="209550"/>
                </a:moveTo>
                <a:cubicBezTo>
                  <a:pt x="159279" y="198437"/>
                  <a:pt x="318558" y="187325"/>
                  <a:pt x="400050" y="152400"/>
                </a:cubicBezTo>
                <a:cubicBezTo>
                  <a:pt x="481542" y="117475"/>
                  <a:pt x="485246" y="58737"/>
                  <a:pt x="488950" y="0"/>
                </a:cubicBezTo>
              </a:path>
            </a:pathLst>
          </a:custGeom>
          <a:noFill/>
          <a:ln>
            <a:solidFill>
              <a:schemeClr val="accent1"/>
            </a:solidFill>
            <a:head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文本框 151">
                <a:extLst>
                  <a:ext uri="{FF2B5EF4-FFF2-40B4-BE49-F238E27FC236}">
                    <a16:creationId xmlns:a16="http://schemas.microsoft.com/office/drawing/2014/main" id="{2EA6B7F1-368A-48F5-8428-EAB8887D047E}"/>
                  </a:ext>
                </a:extLst>
              </p:cNvPr>
              <p:cNvSpPr txBox="1"/>
              <p:nvPr/>
            </p:nvSpPr>
            <p:spPr>
              <a:xfrm>
                <a:off x="8319979" y="2028180"/>
                <a:ext cx="113517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400" dirty="0">
                  <a:solidFill>
                    <a:schemeClr val="tx1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152" name="文本框 151">
                <a:extLst>
                  <a:ext uri="{FF2B5EF4-FFF2-40B4-BE49-F238E27FC236}">
                    <a16:creationId xmlns:a16="http://schemas.microsoft.com/office/drawing/2014/main" id="{2EA6B7F1-368A-48F5-8428-EAB8887D04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9979" y="2028180"/>
                <a:ext cx="1135171" cy="461665"/>
              </a:xfrm>
              <a:prstGeom prst="rect">
                <a:avLst/>
              </a:prstGeom>
              <a:blipFill>
                <a:blip r:embed="rId5"/>
                <a:stretch>
                  <a:fillRect l="-4301" r="-3763" b="-18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文本框 152">
                <a:extLst>
                  <a:ext uri="{FF2B5EF4-FFF2-40B4-BE49-F238E27FC236}">
                    <a16:creationId xmlns:a16="http://schemas.microsoft.com/office/drawing/2014/main" id="{A34A27D4-723D-4319-AB64-5FAB32134047}"/>
                  </a:ext>
                </a:extLst>
              </p:cNvPr>
              <p:cNvSpPr txBox="1"/>
              <p:nvPr/>
            </p:nvSpPr>
            <p:spPr>
              <a:xfrm>
                <a:off x="9455150" y="2028180"/>
                <a:ext cx="175418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400" dirty="0">
                  <a:solidFill>
                    <a:schemeClr val="tx1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153" name="文本框 152">
                <a:extLst>
                  <a:ext uri="{FF2B5EF4-FFF2-40B4-BE49-F238E27FC236}">
                    <a16:creationId xmlns:a16="http://schemas.microsoft.com/office/drawing/2014/main" id="{A34A27D4-723D-4319-AB64-5FAB321340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5150" y="2028180"/>
                <a:ext cx="1754187" cy="461665"/>
              </a:xfrm>
              <a:prstGeom prst="rect">
                <a:avLst/>
              </a:prstGeom>
              <a:blipFill>
                <a:blip r:embed="rId6"/>
                <a:stretch>
                  <a:fillRect b="-18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4" name="任意多边形: 形状 153">
            <a:extLst>
              <a:ext uri="{FF2B5EF4-FFF2-40B4-BE49-F238E27FC236}">
                <a16:creationId xmlns:a16="http://schemas.microsoft.com/office/drawing/2014/main" id="{7B665A61-E551-4608-BB11-AFA878FA3E4B}"/>
              </a:ext>
            </a:extLst>
          </p:cNvPr>
          <p:cNvSpPr/>
          <p:nvPr/>
        </p:nvSpPr>
        <p:spPr>
          <a:xfrm>
            <a:off x="8583595" y="2505075"/>
            <a:ext cx="360380" cy="806450"/>
          </a:xfrm>
          <a:custGeom>
            <a:avLst/>
            <a:gdLst>
              <a:gd name="connsiteX0" fmla="*/ 23830 w 338155"/>
              <a:gd name="connsiteY0" fmla="*/ 838200 h 838200"/>
              <a:gd name="connsiteX1" fmla="*/ 23830 w 338155"/>
              <a:gd name="connsiteY1" fmla="*/ 409575 h 838200"/>
              <a:gd name="connsiteX2" fmla="*/ 271480 w 338155"/>
              <a:gd name="connsiteY2" fmla="*/ 209550 h 838200"/>
              <a:gd name="connsiteX3" fmla="*/ 338155 w 338155"/>
              <a:gd name="connsiteY3" fmla="*/ 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155" h="838200">
                <a:moveTo>
                  <a:pt x="23830" y="838200"/>
                </a:moveTo>
                <a:cubicBezTo>
                  <a:pt x="3192" y="676275"/>
                  <a:pt x="-17445" y="514350"/>
                  <a:pt x="23830" y="409575"/>
                </a:cubicBezTo>
                <a:cubicBezTo>
                  <a:pt x="65105" y="304800"/>
                  <a:pt x="219093" y="277812"/>
                  <a:pt x="271480" y="209550"/>
                </a:cubicBezTo>
                <a:cubicBezTo>
                  <a:pt x="323867" y="141288"/>
                  <a:pt x="331011" y="70644"/>
                  <a:pt x="338155" y="0"/>
                </a:cubicBezTo>
              </a:path>
            </a:pathLst>
          </a:custGeom>
          <a:noFill/>
          <a:ln>
            <a:solidFill>
              <a:schemeClr val="accent1"/>
            </a:solidFill>
            <a:head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5" name="任意多边形: 形状 154">
            <a:extLst>
              <a:ext uri="{FF2B5EF4-FFF2-40B4-BE49-F238E27FC236}">
                <a16:creationId xmlns:a16="http://schemas.microsoft.com/office/drawing/2014/main" id="{8F6EE157-D568-40AA-92EB-0AA657E3015F}"/>
              </a:ext>
            </a:extLst>
          </p:cNvPr>
          <p:cNvSpPr/>
          <p:nvPr/>
        </p:nvSpPr>
        <p:spPr>
          <a:xfrm>
            <a:off x="9169400" y="2590800"/>
            <a:ext cx="774700" cy="609600"/>
          </a:xfrm>
          <a:custGeom>
            <a:avLst/>
            <a:gdLst>
              <a:gd name="connsiteX0" fmla="*/ 0 w 488950"/>
              <a:gd name="connsiteY0" fmla="*/ 209550 h 209550"/>
              <a:gd name="connsiteX1" fmla="*/ 400050 w 488950"/>
              <a:gd name="connsiteY1" fmla="*/ 152400 h 209550"/>
              <a:gd name="connsiteX2" fmla="*/ 488950 w 488950"/>
              <a:gd name="connsiteY2" fmla="*/ 0 h 209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88950" h="209550">
                <a:moveTo>
                  <a:pt x="0" y="209550"/>
                </a:moveTo>
                <a:cubicBezTo>
                  <a:pt x="159279" y="198437"/>
                  <a:pt x="318558" y="187325"/>
                  <a:pt x="400050" y="152400"/>
                </a:cubicBezTo>
                <a:cubicBezTo>
                  <a:pt x="481542" y="117475"/>
                  <a:pt x="485246" y="58737"/>
                  <a:pt x="488950" y="0"/>
                </a:cubicBezTo>
              </a:path>
            </a:pathLst>
          </a:custGeom>
          <a:noFill/>
          <a:ln>
            <a:solidFill>
              <a:schemeClr val="accent1"/>
            </a:solidFill>
            <a:head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文本框 155">
                <a:extLst>
                  <a:ext uri="{FF2B5EF4-FFF2-40B4-BE49-F238E27FC236}">
                    <a16:creationId xmlns:a16="http://schemas.microsoft.com/office/drawing/2014/main" id="{CDD0201B-5DC7-46D4-95DA-BD0869FCEAA4}"/>
                  </a:ext>
                </a:extLst>
              </p:cNvPr>
              <p:cNvSpPr txBox="1"/>
              <p:nvPr/>
            </p:nvSpPr>
            <p:spPr>
              <a:xfrm>
                <a:off x="12674599" y="2195513"/>
                <a:ext cx="113517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(1,1,1)</m:t>
                      </m:r>
                    </m:oMath>
                  </m:oMathPara>
                </a14:m>
                <a:endParaRPr lang="zh-CN" altLang="en-US" sz="2400" dirty="0">
                  <a:solidFill>
                    <a:schemeClr val="tx1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156" name="文本框 155">
                <a:extLst>
                  <a:ext uri="{FF2B5EF4-FFF2-40B4-BE49-F238E27FC236}">
                    <a16:creationId xmlns:a16="http://schemas.microsoft.com/office/drawing/2014/main" id="{CDD0201B-5DC7-46D4-95DA-BD0869FCEA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74599" y="2195513"/>
                <a:ext cx="1135171" cy="461665"/>
              </a:xfrm>
              <a:prstGeom prst="rect">
                <a:avLst/>
              </a:prstGeom>
              <a:blipFill>
                <a:blip r:embed="rId7"/>
                <a:stretch>
                  <a:fillRect l="-1075" r="-2151" b="-171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7" name="文本框 156">
                <a:extLst>
                  <a:ext uri="{FF2B5EF4-FFF2-40B4-BE49-F238E27FC236}">
                    <a16:creationId xmlns:a16="http://schemas.microsoft.com/office/drawing/2014/main" id="{AEB8B978-7097-4295-A088-0F0BBAF0B13B}"/>
                  </a:ext>
                </a:extLst>
              </p:cNvPr>
              <p:cNvSpPr txBox="1"/>
              <p:nvPr/>
            </p:nvSpPr>
            <p:spPr>
              <a:xfrm>
                <a:off x="13695362" y="2195513"/>
                <a:ext cx="175418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(1,1,−1)</m:t>
                      </m:r>
                    </m:oMath>
                  </m:oMathPara>
                </a14:m>
                <a:endParaRPr lang="zh-CN" altLang="en-US" sz="2400" dirty="0">
                  <a:solidFill>
                    <a:schemeClr val="tx1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157" name="文本框 156">
                <a:extLst>
                  <a:ext uri="{FF2B5EF4-FFF2-40B4-BE49-F238E27FC236}">
                    <a16:creationId xmlns:a16="http://schemas.microsoft.com/office/drawing/2014/main" id="{AEB8B978-7097-4295-A088-0F0BBAF0B1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95362" y="2195513"/>
                <a:ext cx="1754187" cy="461665"/>
              </a:xfrm>
              <a:prstGeom prst="rect">
                <a:avLst/>
              </a:prstGeom>
              <a:blipFill>
                <a:blip r:embed="rId8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9" name="任意多边形: 形状 158">
            <a:extLst>
              <a:ext uri="{FF2B5EF4-FFF2-40B4-BE49-F238E27FC236}">
                <a16:creationId xmlns:a16="http://schemas.microsoft.com/office/drawing/2014/main" id="{62463C6F-4798-4DA8-B6EE-CAB2DB1797EC}"/>
              </a:ext>
            </a:extLst>
          </p:cNvPr>
          <p:cNvSpPr/>
          <p:nvPr/>
        </p:nvSpPr>
        <p:spPr>
          <a:xfrm>
            <a:off x="12477750" y="2800350"/>
            <a:ext cx="2006600" cy="692150"/>
          </a:xfrm>
          <a:custGeom>
            <a:avLst/>
            <a:gdLst>
              <a:gd name="connsiteX0" fmla="*/ 0 w 488950"/>
              <a:gd name="connsiteY0" fmla="*/ 209550 h 209550"/>
              <a:gd name="connsiteX1" fmla="*/ 400050 w 488950"/>
              <a:gd name="connsiteY1" fmla="*/ 152400 h 209550"/>
              <a:gd name="connsiteX2" fmla="*/ 488950 w 488950"/>
              <a:gd name="connsiteY2" fmla="*/ 0 h 209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88950" h="209550">
                <a:moveTo>
                  <a:pt x="0" y="209550"/>
                </a:moveTo>
                <a:cubicBezTo>
                  <a:pt x="159279" y="198437"/>
                  <a:pt x="318558" y="187325"/>
                  <a:pt x="400050" y="152400"/>
                </a:cubicBezTo>
                <a:cubicBezTo>
                  <a:pt x="481542" y="117475"/>
                  <a:pt x="485246" y="58737"/>
                  <a:pt x="488950" y="0"/>
                </a:cubicBezTo>
              </a:path>
            </a:pathLst>
          </a:custGeom>
          <a:noFill/>
          <a:ln>
            <a:solidFill>
              <a:schemeClr val="accent1"/>
            </a:solidFill>
            <a:head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8" name="任意多边形: 形状 137">
            <a:extLst>
              <a:ext uri="{FF2B5EF4-FFF2-40B4-BE49-F238E27FC236}">
                <a16:creationId xmlns:a16="http://schemas.microsoft.com/office/drawing/2014/main" id="{A8D3FDB4-CA29-405F-9000-AE06EAF348FD}"/>
              </a:ext>
            </a:extLst>
          </p:cNvPr>
          <p:cNvSpPr/>
          <p:nvPr/>
        </p:nvSpPr>
        <p:spPr>
          <a:xfrm>
            <a:off x="12147550" y="2740025"/>
            <a:ext cx="1057275" cy="847725"/>
          </a:xfrm>
          <a:custGeom>
            <a:avLst/>
            <a:gdLst>
              <a:gd name="connsiteX0" fmla="*/ 0 w 1057275"/>
              <a:gd name="connsiteY0" fmla="*/ 847725 h 847725"/>
              <a:gd name="connsiteX1" fmla="*/ 323850 w 1057275"/>
              <a:gd name="connsiteY1" fmla="*/ 438150 h 847725"/>
              <a:gd name="connsiteX2" fmla="*/ 904875 w 1057275"/>
              <a:gd name="connsiteY2" fmla="*/ 346075 h 847725"/>
              <a:gd name="connsiteX3" fmla="*/ 1057275 w 1057275"/>
              <a:gd name="connsiteY3" fmla="*/ 0 h 847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57275" h="847725">
                <a:moveTo>
                  <a:pt x="0" y="847725"/>
                </a:moveTo>
                <a:cubicBezTo>
                  <a:pt x="86519" y="684741"/>
                  <a:pt x="173038" y="521758"/>
                  <a:pt x="323850" y="438150"/>
                </a:cubicBezTo>
                <a:cubicBezTo>
                  <a:pt x="474663" y="354542"/>
                  <a:pt x="782638" y="419100"/>
                  <a:pt x="904875" y="346075"/>
                </a:cubicBezTo>
                <a:cubicBezTo>
                  <a:pt x="1027113" y="273050"/>
                  <a:pt x="1042194" y="136525"/>
                  <a:pt x="1057275" y="0"/>
                </a:cubicBezTo>
              </a:path>
            </a:pathLst>
          </a:custGeom>
          <a:noFill/>
          <a:ln>
            <a:solidFill>
              <a:schemeClr val="accent1"/>
            </a:solidFill>
            <a:head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3" name="箭头: 上弧形 142">
            <a:extLst>
              <a:ext uri="{FF2B5EF4-FFF2-40B4-BE49-F238E27FC236}">
                <a16:creationId xmlns:a16="http://schemas.microsoft.com/office/drawing/2014/main" id="{A2D6775B-B85D-4204-ACFB-99BD87462A85}"/>
              </a:ext>
            </a:extLst>
          </p:cNvPr>
          <p:cNvSpPr/>
          <p:nvPr/>
        </p:nvSpPr>
        <p:spPr>
          <a:xfrm flipV="1">
            <a:off x="5208247" y="4389916"/>
            <a:ext cx="1348581" cy="364168"/>
          </a:xfrm>
          <a:prstGeom prst="curvedDownArrow">
            <a:avLst>
              <a:gd name="adj1" fmla="val 17125"/>
              <a:gd name="adj2" fmla="val 41886"/>
              <a:gd name="adj3" fmla="val 33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65" name="箭头: 上弧形 164">
            <a:extLst>
              <a:ext uri="{FF2B5EF4-FFF2-40B4-BE49-F238E27FC236}">
                <a16:creationId xmlns:a16="http://schemas.microsoft.com/office/drawing/2014/main" id="{2E07D1E1-4979-41ED-B360-2302E8AC9644}"/>
              </a:ext>
            </a:extLst>
          </p:cNvPr>
          <p:cNvSpPr/>
          <p:nvPr/>
        </p:nvSpPr>
        <p:spPr>
          <a:xfrm flipV="1">
            <a:off x="9551647" y="4389916"/>
            <a:ext cx="1348581" cy="364168"/>
          </a:xfrm>
          <a:prstGeom prst="curvedDownArrow">
            <a:avLst>
              <a:gd name="adj1" fmla="val 17125"/>
              <a:gd name="adj2" fmla="val 41886"/>
              <a:gd name="adj3" fmla="val 33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6" name="文本框 165">
                <a:extLst>
                  <a:ext uri="{FF2B5EF4-FFF2-40B4-BE49-F238E27FC236}">
                    <a16:creationId xmlns:a16="http://schemas.microsoft.com/office/drawing/2014/main" id="{24F7340D-41D1-4931-9653-42AC0BFA58C2}"/>
                  </a:ext>
                </a:extLst>
              </p:cNvPr>
              <p:cNvSpPr txBox="1"/>
              <p:nvPr/>
            </p:nvSpPr>
            <p:spPr>
              <a:xfrm>
                <a:off x="5490482" y="4826000"/>
                <a:ext cx="9810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𝑂</m:t>
                          </m:r>
                        </m:sub>
                      </m:sSub>
                    </m:oMath>
                  </m:oMathPara>
                </a14:m>
                <a:endParaRPr lang="zh-CN" altLang="en-US" sz="2400" dirty="0">
                  <a:solidFill>
                    <a:schemeClr val="tx1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166" name="文本框 165">
                <a:extLst>
                  <a:ext uri="{FF2B5EF4-FFF2-40B4-BE49-F238E27FC236}">
                    <a16:creationId xmlns:a16="http://schemas.microsoft.com/office/drawing/2014/main" id="{24F7340D-41D1-4931-9653-42AC0BFA58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0482" y="4826000"/>
                <a:ext cx="981075" cy="461665"/>
              </a:xfrm>
              <a:prstGeom prst="rect">
                <a:avLst/>
              </a:prstGeom>
              <a:blipFill>
                <a:blip r:embed="rId9"/>
                <a:stretch>
                  <a:fillRect b="-2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7" name="文本框 166">
                <a:extLst>
                  <a:ext uri="{FF2B5EF4-FFF2-40B4-BE49-F238E27FC236}">
                    <a16:creationId xmlns:a16="http://schemas.microsoft.com/office/drawing/2014/main" id="{C92FA300-55D7-4D47-AF5C-63D60FFAB93E}"/>
                  </a:ext>
                </a:extLst>
              </p:cNvPr>
              <p:cNvSpPr txBox="1"/>
              <p:nvPr/>
            </p:nvSpPr>
            <p:spPr>
              <a:xfrm>
                <a:off x="9807938" y="4826000"/>
                <a:ext cx="9810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𝑂</m:t>
                          </m:r>
                        </m:sub>
                      </m:sSub>
                    </m:oMath>
                  </m:oMathPara>
                </a14:m>
                <a:endParaRPr lang="zh-CN" altLang="en-US" sz="2400" dirty="0">
                  <a:solidFill>
                    <a:schemeClr val="tx1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167" name="文本框 166">
                <a:extLst>
                  <a:ext uri="{FF2B5EF4-FFF2-40B4-BE49-F238E27FC236}">
                    <a16:creationId xmlns:a16="http://schemas.microsoft.com/office/drawing/2014/main" id="{C92FA300-55D7-4D47-AF5C-63D60FFAB9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7938" y="4826000"/>
                <a:ext cx="981075" cy="461665"/>
              </a:xfrm>
              <a:prstGeom prst="rect">
                <a:avLst/>
              </a:prstGeom>
              <a:blipFill>
                <a:blip r:embed="rId10"/>
                <a:stretch>
                  <a:fillRect b="-2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8" name="直接箭头连接符 167">
            <a:extLst>
              <a:ext uri="{FF2B5EF4-FFF2-40B4-BE49-F238E27FC236}">
                <a16:creationId xmlns:a16="http://schemas.microsoft.com/office/drawing/2014/main" id="{69268B8E-1736-4A3E-BAD2-4F09C2999103}"/>
              </a:ext>
            </a:extLst>
          </p:cNvPr>
          <p:cNvCxnSpPr>
            <a:cxnSpLocks/>
          </p:cNvCxnSpPr>
          <p:nvPr/>
        </p:nvCxnSpPr>
        <p:spPr>
          <a:xfrm flipH="1">
            <a:off x="6364605" y="3576638"/>
            <a:ext cx="1869758" cy="576262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" name="文本框 184">
            <a:extLst>
              <a:ext uri="{FF2B5EF4-FFF2-40B4-BE49-F238E27FC236}">
                <a16:creationId xmlns:a16="http://schemas.microsoft.com/office/drawing/2014/main" id="{21F84AD2-E1FA-426D-A534-132CF6083D37}"/>
              </a:ext>
            </a:extLst>
          </p:cNvPr>
          <p:cNvSpPr txBox="1"/>
          <p:nvPr/>
        </p:nvSpPr>
        <p:spPr>
          <a:xfrm>
            <a:off x="8278336" y="1252855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像平面</a:t>
            </a:r>
          </a:p>
        </p:txBody>
      </p:sp>
      <p:sp>
        <p:nvSpPr>
          <p:cNvPr id="186" name="文本框 185">
            <a:extLst>
              <a:ext uri="{FF2B5EF4-FFF2-40B4-BE49-F238E27FC236}">
                <a16:creationId xmlns:a16="http://schemas.microsoft.com/office/drawing/2014/main" id="{3A20FBAC-37A9-4DDD-859D-426D20D15BFC}"/>
              </a:ext>
            </a:extLst>
          </p:cNvPr>
          <p:cNvSpPr txBox="1"/>
          <p:nvPr/>
        </p:nvSpPr>
        <p:spPr>
          <a:xfrm>
            <a:off x="5451316" y="1252855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像平面</a:t>
            </a:r>
          </a:p>
        </p:txBody>
      </p:sp>
      <p:sp>
        <p:nvSpPr>
          <p:cNvPr id="187" name="文本框 186">
            <a:extLst>
              <a:ext uri="{FF2B5EF4-FFF2-40B4-BE49-F238E27FC236}">
                <a16:creationId xmlns:a16="http://schemas.microsoft.com/office/drawing/2014/main" id="{4AFC538E-D1B9-4A30-969F-40E2CC79312E}"/>
              </a:ext>
            </a:extLst>
          </p:cNvPr>
          <p:cNvSpPr txBox="1"/>
          <p:nvPr/>
        </p:nvSpPr>
        <p:spPr>
          <a:xfrm>
            <a:off x="11280616" y="1252855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物平面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2" name="文本框 211">
                <a:extLst>
                  <a:ext uri="{FF2B5EF4-FFF2-40B4-BE49-F238E27FC236}">
                    <a16:creationId xmlns:a16="http://schemas.microsoft.com/office/drawing/2014/main" id="{863A721D-257E-4C7A-8C96-6A7DD4E68846}"/>
                  </a:ext>
                </a:extLst>
              </p:cNvPr>
              <p:cNvSpPr txBox="1"/>
              <p:nvPr/>
            </p:nvSpPr>
            <p:spPr>
              <a:xfrm>
                <a:off x="1349138" y="3877873"/>
                <a:ext cx="3429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212" name="文本框 211">
                <a:extLst>
                  <a:ext uri="{FF2B5EF4-FFF2-40B4-BE49-F238E27FC236}">
                    <a16:creationId xmlns:a16="http://schemas.microsoft.com/office/drawing/2014/main" id="{863A721D-257E-4C7A-8C96-6A7DD4E688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9138" y="3877873"/>
                <a:ext cx="342900" cy="46166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" name="文本框 212">
                <a:extLst>
                  <a:ext uri="{FF2B5EF4-FFF2-40B4-BE49-F238E27FC236}">
                    <a16:creationId xmlns:a16="http://schemas.microsoft.com/office/drawing/2014/main" id="{BDBA76C9-D62D-4D34-8328-B41EB2B28307}"/>
                  </a:ext>
                </a:extLst>
              </p:cNvPr>
              <p:cNvSpPr txBox="1"/>
              <p:nvPr/>
            </p:nvSpPr>
            <p:spPr>
              <a:xfrm>
                <a:off x="2441338" y="1964680"/>
                <a:ext cx="3429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213" name="文本框 212">
                <a:extLst>
                  <a:ext uri="{FF2B5EF4-FFF2-40B4-BE49-F238E27FC236}">
                    <a16:creationId xmlns:a16="http://schemas.microsoft.com/office/drawing/2014/main" id="{BDBA76C9-D62D-4D34-8328-B41EB2B283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1338" y="1964680"/>
                <a:ext cx="342900" cy="461665"/>
              </a:xfrm>
              <a:prstGeom prst="rect">
                <a:avLst/>
              </a:prstGeom>
              <a:blipFill>
                <a:blip r:embed="rId12"/>
                <a:stretch>
                  <a:fillRect l="-5263" r="-7018" b="-105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4" name="文本框 213">
                <a:extLst>
                  <a:ext uri="{FF2B5EF4-FFF2-40B4-BE49-F238E27FC236}">
                    <a16:creationId xmlns:a16="http://schemas.microsoft.com/office/drawing/2014/main" id="{EFD13189-FE42-4BE9-9DD1-2B05105B28FB}"/>
                  </a:ext>
                </a:extLst>
              </p:cNvPr>
              <p:cNvSpPr txBox="1"/>
              <p:nvPr/>
            </p:nvSpPr>
            <p:spPr>
              <a:xfrm>
                <a:off x="4232038" y="4110335"/>
                <a:ext cx="3429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214" name="文本框 213">
                <a:extLst>
                  <a:ext uri="{FF2B5EF4-FFF2-40B4-BE49-F238E27FC236}">
                    <a16:creationId xmlns:a16="http://schemas.microsoft.com/office/drawing/2014/main" id="{EFD13189-FE42-4BE9-9DD1-2B05105B28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2038" y="4110335"/>
                <a:ext cx="342900" cy="46166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5" name="文本框 214">
                <a:extLst>
                  <a:ext uri="{FF2B5EF4-FFF2-40B4-BE49-F238E27FC236}">
                    <a16:creationId xmlns:a16="http://schemas.microsoft.com/office/drawing/2014/main" id="{054E17CB-3540-4D30-B014-309947443070}"/>
                  </a:ext>
                </a:extLst>
              </p:cNvPr>
              <p:cNvSpPr txBox="1"/>
              <p:nvPr/>
            </p:nvSpPr>
            <p:spPr>
              <a:xfrm>
                <a:off x="6010038" y="3877873"/>
                <a:ext cx="3429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215" name="文本框 214">
                <a:extLst>
                  <a:ext uri="{FF2B5EF4-FFF2-40B4-BE49-F238E27FC236}">
                    <a16:creationId xmlns:a16="http://schemas.microsoft.com/office/drawing/2014/main" id="{054E17CB-3540-4D30-B014-3099474430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0038" y="3877873"/>
                <a:ext cx="342900" cy="46166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6" name="文本框 215">
                <a:extLst>
                  <a:ext uri="{FF2B5EF4-FFF2-40B4-BE49-F238E27FC236}">
                    <a16:creationId xmlns:a16="http://schemas.microsoft.com/office/drawing/2014/main" id="{206CF887-1A67-4B54-9C93-9F835AEC86F1}"/>
                  </a:ext>
                </a:extLst>
              </p:cNvPr>
              <p:cNvSpPr txBox="1"/>
              <p:nvPr/>
            </p:nvSpPr>
            <p:spPr>
              <a:xfrm>
                <a:off x="7089538" y="2459980"/>
                <a:ext cx="3429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216" name="文本框 215">
                <a:extLst>
                  <a:ext uri="{FF2B5EF4-FFF2-40B4-BE49-F238E27FC236}">
                    <a16:creationId xmlns:a16="http://schemas.microsoft.com/office/drawing/2014/main" id="{206CF887-1A67-4B54-9C93-9F835AEC86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9538" y="2459980"/>
                <a:ext cx="342900" cy="461665"/>
              </a:xfrm>
              <a:prstGeom prst="rect">
                <a:avLst/>
              </a:prstGeom>
              <a:blipFill>
                <a:blip r:embed="rId15"/>
                <a:stretch>
                  <a:fillRect l="-5357" r="-8929" b="-10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7" name="文本框 216">
                <a:extLst>
                  <a:ext uri="{FF2B5EF4-FFF2-40B4-BE49-F238E27FC236}">
                    <a16:creationId xmlns:a16="http://schemas.microsoft.com/office/drawing/2014/main" id="{C5357CD0-EC53-44EC-9C4F-E827D23898A3}"/>
                  </a:ext>
                </a:extLst>
              </p:cNvPr>
              <p:cNvSpPr txBox="1"/>
              <p:nvPr/>
            </p:nvSpPr>
            <p:spPr>
              <a:xfrm>
                <a:off x="8397638" y="3945235"/>
                <a:ext cx="3429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217" name="文本框 216">
                <a:extLst>
                  <a:ext uri="{FF2B5EF4-FFF2-40B4-BE49-F238E27FC236}">
                    <a16:creationId xmlns:a16="http://schemas.microsoft.com/office/drawing/2014/main" id="{C5357CD0-EC53-44EC-9C4F-E827D23898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7638" y="3945235"/>
                <a:ext cx="342900" cy="46166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8" name="文本框 217">
                <a:extLst>
                  <a:ext uri="{FF2B5EF4-FFF2-40B4-BE49-F238E27FC236}">
                    <a16:creationId xmlns:a16="http://schemas.microsoft.com/office/drawing/2014/main" id="{5DDD10C9-44DB-48EA-8E71-37572355AB35}"/>
                  </a:ext>
                </a:extLst>
              </p:cNvPr>
              <p:cNvSpPr txBox="1"/>
              <p:nvPr/>
            </p:nvSpPr>
            <p:spPr>
              <a:xfrm>
                <a:off x="10747138" y="3877873"/>
                <a:ext cx="3429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218" name="文本框 217">
                <a:extLst>
                  <a:ext uri="{FF2B5EF4-FFF2-40B4-BE49-F238E27FC236}">
                    <a16:creationId xmlns:a16="http://schemas.microsoft.com/office/drawing/2014/main" id="{5DDD10C9-44DB-48EA-8E71-37572355AB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47138" y="3877873"/>
                <a:ext cx="342900" cy="46166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9" name="文本框 218">
                <a:extLst>
                  <a:ext uri="{FF2B5EF4-FFF2-40B4-BE49-F238E27FC236}">
                    <a16:creationId xmlns:a16="http://schemas.microsoft.com/office/drawing/2014/main" id="{0BB302A5-DA07-4305-A05C-C69EE224C9DB}"/>
                  </a:ext>
                </a:extLst>
              </p:cNvPr>
              <p:cNvSpPr txBox="1"/>
              <p:nvPr/>
            </p:nvSpPr>
            <p:spPr>
              <a:xfrm>
                <a:off x="11737738" y="2447280"/>
                <a:ext cx="3429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219" name="文本框 218">
                <a:extLst>
                  <a:ext uri="{FF2B5EF4-FFF2-40B4-BE49-F238E27FC236}">
                    <a16:creationId xmlns:a16="http://schemas.microsoft.com/office/drawing/2014/main" id="{0BB302A5-DA07-4305-A05C-C69EE224C9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37738" y="2447280"/>
                <a:ext cx="342900" cy="461665"/>
              </a:xfrm>
              <a:prstGeom prst="rect">
                <a:avLst/>
              </a:prstGeom>
              <a:blipFill>
                <a:blip r:embed="rId18"/>
                <a:stretch>
                  <a:fillRect l="-5263" r="-7018" b="-105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0" name="文本框 219">
                <a:extLst>
                  <a:ext uri="{FF2B5EF4-FFF2-40B4-BE49-F238E27FC236}">
                    <a16:creationId xmlns:a16="http://schemas.microsoft.com/office/drawing/2014/main" id="{6B1F0E5F-6EFA-471B-ADA8-3D7A15A0AEBB}"/>
                  </a:ext>
                </a:extLst>
              </p:cNvPr>
              <p:cNvSpPr txBox="1"/>
              <p:nvPr/>
            </p:nvSpPr>
            <p:spPr>
              <a:xfrm>
                <a:off x="12868038" y="3945235"/>
                <a:ext cx="3429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220" name="文本框 219">
                <a:extLst>
                  <a:ext uri="{FF2B5EF4-FFF2-40B4-BE49-F238E27FC236}">
                    <a16:creationId xmlns:a16="http://schemas.microsoft.com/office/drawing/2014/main" id="{6B1F0E5F-6EFA-471B-ADA8-3D7A15A0AE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68038" y="3945235"/>
                <a:ext cx="342900" cy="461665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8" name="组合 237">
            <a:extLst>
              <a:ext uri="{FF2B5EF4-FFF2-40B4-BE49-F238E27FC236}">
                <a16:creationId xmlns:a16="http://schemas.microsoft.com/office/drawing/2014/main" id="{FFBD7556-3E9C-40EF-B62E-6EA622DE119F}"/>
              </a:ext>
            </a:extLst>
          </p:cNvPr>
          <p:cNvGrpSpPr/>
          <p:nvPr/>
        </p:nvGrpSpPr>
        <p:grpSpPr>
          <a:xfrm>
            <a:off x="4846440" y="15411659"/>
            <a:ext cx="6291421" cy="3738265"/>
            <a:chOff x="5733178" y="13415573"/>
            <a:chExt cx="6291421" cy="3738265"/>
          </a:xfrm>
        </p:grpSpPr>
        <p:sp>
          <p:nvSpPr>
            <p:cNvPr id="163" name="任意多边形: 形状 162">
              <a:extLst>
                <a:ext uri="{FF2B5EF4-FFF2-40B4-BE49-F238E27FC236}">
                  <a16:creationId xmlns:a16="http://schemas.microsoft.com/office/drawing/2014/main" id="{F173088D-3DA7-4F2B-82DA-30CF227B39FD}"/>
                </a:ext>
              </a:extLst>
            </p:cNvPr>
            <p:cNvSpPr/>
            <p:nvPr/>
          </p:nvSpPr>
          <p:spPr>
            <a:xfrm>
              <a:off x="8314929" y="13465738"/>
              <a:ext cx="3048000" cy="3200400"/>
            </a:xfrm>
            <a:custGeom>
              <a:avLst/>
              <a:gdLst>
                <a:gd name="connsiteX0" fmla="*/ 30480 w 3048000"/>
                <a:gd name="connsiteY0" fmla="*/ 1089660 h 3200400"/>
                <a:gd name="connsiteX1" fmla="*/ 3025140 w 3048000"/>
                <a:gd name="connsiteY1" fmla="*/ 0 h 3200400"/>
                <a:gd name="connsiteX2" fmla="*/ 3048000 w 3048000"/>
                <a:gd name="connsiteY2" fmla="*/ 3200400 h 3200400"/>
                <a:gd name="connsiteX3" fmla="*/ 0 w 3048000"/>
                <a:gd name="connsiteY3" fmla="*/ 2095500 h 3200400"/>
                <a:gd name="connsiteX4" fmla="*/ 30480 w 3048000"/>
                <a:gd name="connsiteY4" fmla="*/ 1089660 h 320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48000" h="3200400">
                  <a:moveTo>
                    <a:pt x="30480" y="1089660"/>
                  </a:moveTo>
                  <a:lnTo>
                    <a:pt x="3025140" y="0"/>
                  </a:lnTo>
                  <a:lnTo>
                    <a:pt x="3048000" y="3200400"/>
                  </a:lnTo>
                  <a:lnTo>
                    <a:pt x="0" y="2095500"/>
                  </a:lnTo>
                  <a:lnTo>
                    <a:pt x="30480" y="1089660"/>
                  </a:lnTo>
                  <a:close/>
                </a:path>
              </a:pathLst>
            </a:cu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2" name="矩形 161">
              <a:extLst>
                <a:ext uri="{FF2B5EF4-FFF2-40B4-BE49-F238E27FC236}">
                  <a16:creationId xmlns:a16="http://schemas.microsoft.com/office/drawing/2014/main" id="{98D2BD55-462D-4DDE-AC86-0FCA20F7C3CA}"/>
                </a:ext>
              </a:extLst>
            </p:cNvPr>
            <p:cNvSpPr/>
            <p:nvPr/>
          </p:nvSpPr>
          <p:spPr>
            <a:xfrm>
              <a:off x="8360649" y="14517298"/>
              <a:ext cx="2990850" cy="1038225"/>
            </a:xfrm>
            <a:prstGeom prst="rect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71" name="直接箭头连接符 170">
              <a:extLst>
                <a:ext uri="{FF2B5EF4-FFF2-40B4-BE49-F238E27FC236}">
                  <a16:creationId xmlns:a16="http://schemas.microsoft.com/office/drawing/2014/main" id="{2F7DDDC6-455D-498F-8D8A-4511E8E23BDA}"/>
                </a:ext>
              </a:extLst>
            </p:cNvPr>
            <p:cNvCxnSpPr>
              <a:cxnSpLocks/>
            </p:cNvCxnSpPr>
            <p:nvPr/>
          </p:nvCxnSpPr>
          <p:spPr>
            <a:xfrm>
              <a:off x="5844462" y="15048489"/>
              <a:ext cx="6180137" cy="0"/>
            </a:xfrm>
            <a:prstGeom prst="straightConnector1">
              <a:avLst/>
            </a:prstGeom>
            <a:ln w="25400">
              <a:solidFill>
                <a:schemeClr val="tx1"/>
              </a:solidFill>
              <a:prstDash val="solid"/>
              <a:headEnd type="triangle" w="lg" len="lg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直接箭头连接符 171">
              <a:extLst>
                <a:ext uri="{FF2B5EF4-FFF2-40B4-BE49-F238E27FC236}">
                  <a16:creationId xmlns:a16="http://schemas.microsoft.com/office/drawing/2014/main" id="{BE131435-1A2E-472D-8FCC-DD5D0112BCF2}"/>
                </a:ext>
              </a:extLst>
            </p:cNvPr>
            <p:cNvCxnSpPr>
              <a:cxnSpLocks/>
            </p:cNvCxnSpPr>
            <p:nvPr/>
          </p:nvCxnSpPr>
          <p:spPr>
            <a:xfrm>
              <a:off x="6966928" y="15059135"/>
              <a:ext cx="4396306" cy="160012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直接箭头连接符 172">
              <a:extLst>
                <a:ext uri="{FF2B5EF4-FFF2-40B4-BE49-F238E27FC236}">
                  <a16:creationId xmlns:a16="http://schemas.microsoft.com/office/drawing/2014/main" id="{9900930E-1702-4B88-902C-8A850B9988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67957" y="13445338"/>
              <a:ext cx="4395277" cy="159975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4" name="箭头: 下 183">
              <a:extLst>
                <a:ext uri="{FF2B5EF4-FFF2-40B4-BE49-F238E27FC236}">
                  <a16:creationId xmlns:a16="http://schemas.microsoft.com/office/drawing/2014/main" id="{8924BA1D-0F29-4112-B161-75FB3B720228}"/>
                </a:ext>
              </a:extLst>
            </p:cNvPr>
            <p:cNvSpPr/>
            <p:nvPr/>
          </p:nvSpPr>
          <p:spPr>
            <a:xfrm flipV="1">
              <a:off x="8270954" y="14553017"/>
              <a:ext cx="127743" cy="997744"/>
            </a:xfrm>
            <a:prstGeom prst="downArrow">
              <a:avLst>
                <a:gd name="adj1" fmla="val 50000"/>
                <a:gd name="adj2" fmla="val 0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8" name="左中括号 187">
              <a:extLst>
                <a:ext uri="{FF2B5EF4-FFF2-40B4-BE49-F238E27FC236}">
                  <a16:creationId xmlns:a16="http://schemas.microsoft.com/office/drawing/2014/main" id="{4374EDEC-41BB-4A35-9978-F6C3E2D98FA0}"/>
                </a:ext>
              </a:extLst>
            </p:cNvPr>
            <p:cNvSpPr/>
            <p:nvPr/>
          </p:nvSpPr>
          <p:spPr>
            <a:xfrm rot="16200000" flipH="1">
              <a:off x="7623216" y="13704452"/>
              <a:ext cx="72000" cy="1340330"/>
            </a:xfrm>
            <a:prstGeom prst="leftBracket">
              <a:avLst>
                <a:gd name="adj" fmla="val 0"/>
              </a:avLst>
            </a:prstGeom>
            <a:ln w="254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9" name="左中括号 188">
              <a:extLst>
                <a:ext uri="{FF2B5EF4-FFF2-40B4-BE49-F238E27FC236}">
                  <a16:creationId xmlns:a16="http://schemas.microsoft.com/office/drawing/2014/main" id="{057976C5-E032-47E0-8A9E-E64C27265FD4}"/>
                </a:ext>
              </a:extLst>
            </p:cNvPr>
            <p:cNvSpPr/>
            <p:nvPr/>
          </p:nvSpPr>
          <p:spPr>
            <a:xfrm rot="5400000" flipV="1">
              <a:off x="8232219" y="12691199"/>
              <a:ext cx="72000" cy="2565956"/>
            </a:xfrm>
            <a:prstGeom prst="leftBracket">
              <a:avLst>
                <a:gd name="adj" fmla="val 0"/>
              </a:avLst>
            </a:prstGeom>
            <a:ln w="254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4" name="文本框 193">
                  <a:extLst>
                    <a:ext uri="{FF2B5EF4-FFF2-40B4-BE49-F238E27FC236}">
                      <a16:creationId xmlns:a16="http://schemas.microsoft.com/office/drawing/2014/main" id="{EDEF8F26-8315-445F-9CB2-87A4E8042C62}"/>
                    </a:ext>
                  </a:extLst>
                </p:cNvPr>
                <p:cNvSpPr txBox="1"/>
                <p:nvPr/>
              </p:nvSpPr>
              <p:spPr>
                <a:xfrm>
                  <a:off x="7535308" y="13891823"/>
                  <a:ext cx="342900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94" name="文本框 193">
                  <a:extLst>
                    <a:ext uri="{FF2B5EF4-FFF2-40B4-BE49-F238E27FC236}">
                      <a16:creationId xmlns:a16="http://schemas.microsoft.com/office/drawing/2014/main" id="{EDEF8F26-8315-445F-9CB2-87A4E8042C6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35308" y="13891823"/>
                  <a:ext cx="342900" cy="461665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5" name="文本框 194">
                  <a:extLst>
                    <a:ext uri="{FF2B5EF4-FFF2-40B4-BE49-F238E27FC236}">
                      <a16:creationId xmlns:a16="http://schemas.microsoft.com/office/drawing/2014/main" id="{69D412A8-60E9-4BE4-8294-C3CC117CF03A}"/>
                    </a:ext>
                  </a:extLst>
                </p:cNvPr>
                <p:cNvSpPr txBox="1"/>
                <p:nvPr/>
              </p:nvSpPr>
              <p:spPr>
                <a:xfrm>
                  <a:off x="8118238" y="13507013"/>
                  <a:ext cx="342900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95" name="文本框 194">
                  <a:extLst>
                    <a:ext uri="{FF2B5EF4-FFF2-40B4-BE49-F238E27FC236}">
                      <a16:creationId xmlns:a16="http://schemas.microsoft.com/office/drawing/2014/main" id="{69D412A8-60E9-4BE4-8294-C3CC117CF03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18238" y="13507013"/>
                  <a:ext cx="342900" cy="461665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6" name="箭头: 下 195">
              <a:extLst>
                <a:ext uri="{FF2B5EF4-FFF2-40B4-BE49-F238E27FC236}">
                  <a16:creationId xmlns:a16="http://schemas.microsoft.com/office/drawing/2014/main" id="{83D9C192-CEA3-4EFD-AB26-DE3CC1CA4725}"/>
                </a:ext>
              </a:extLst>
            </p:cNvPr>
            <p:cNvSpPr/>
            <p:nvPr/>
          </p:nvSpPr>
          <p:spPr>
            <a:xfrm flipV="1">
              <a:off x="11296094" y="13445734"/>
              <a:ext cx="127743" cy="3205163"/>
            </a:xfrm>
            <a:prstGeom prst="downArrow">
              <a:avLst>
                <a:gd name="adj1" fmla="val 50000"/>
                <a:gd name="adj2" fmla="val 0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01" name="直接箭头连接符 200">
              <a:extLst>
                <a:ext uri="{FF2B5EF4-FFF2-40B4-BE49-F238E27FC236}">
                  <a16:creationId xmlns:a16="http://schemas.microsoft.com/office/drawing/2014/main" id="{5D4BABF9-0EF1-4B69-9944-F6A94194352A}"/>
                </a:ext>
              </a:extLst>
            </p:cNvPr>
            <p:cNvCxnSpPr>
              <a:cxnSpLocks/>
            </p:cNvCxnSpPr>
            <p:nvPr/>
          </p:nvCxnSpPr>
          <p:spPr>
            <a:xfrm>
              <a:off x="6987462" y="13543539"/>
              <a:ext cx="0" cy="2916859"/>
            </a:xfrm>
            <a:prstGeom prst="straightConnector1">
              <a:avLst/>
            </a:prstGeom>
            <a:ln w="25400">
              <a:solidFill>
                <a:schemeClr val="tx1"/>
              </a:solidFill>
              <a:prstDash val="solid"/>
              <a:headEnd type="triangle" w="lg" len="lg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5" name="文本框 204">
                  <a:extLst>
                    <a:ext uri="{FF2B5EF4-FFF2-40B4-BE49-F238E27FC236}">
                      <a16:creationId xmlns:a16="http://schemas.microsoft.com/office/drawing/2014/main" id="{CDFE9160-C3CE-405E-BD72-A9E9538DC40B}"/>
                    </a:ext>
                  </a:extLst>
                </p:cNvPr>
                <p:cNvSpPr txBox="1"/>
                <p:nvPr/>
              </p:nvSpPr>
              <p:spPr>
                <a:xfrm>
                  <a:off x="6502798" y="13415573"/>
                  <a:ext cx="342900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205" name="文本框 204">
                  <a:extLst>
                    <a:ext uri="{FF2B5EF4-FFF2-40B4-BE49-F238E27FC236}">
                      <a16:creationId xmlns:a16="http://schemas.microsoft.com/office/drawing/2014/main" id="{CDFE9160-C3CE-405E-BD72-A9E9538DC40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02798" y="13415573"/>
                  <a:ext cx="342900" cy="461665"/>
                </a:xfrm>
                <a:prstGeom prst="rect">
                  <a:avLst/>
                </a:prstGeom>
                <a:blipFill>
                  <a:blip r:embed="rId22"/>
                  <a:stretch>
                    <a:fillRect l="-5263" r="-7018" b="-1052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6" name="文本框 205">
                  <a:extLst>
                    <a:ext uri="{FF2B5EF4-FFF2-40B4-BE49-F238E27FC236}">
                      <a16:creationId xmlns:a16="http://schemas.microsoft.com/office/drawing/2014/main" id="{E1191BC9-2F43-43C0-A079-C0EA63FBCC46}"/>
                    </a:ext>
                  </a:extLst>
                </p:cNvPr>
                <p:cNvSpPr txBox="1"/>
                <p:nvPr/>
              </p:nvSpPr>
              <p:spPr>
                <a:xfrm>
                  <a:off x="5733178" y="15107213"/>
                  <a:ext cx="342900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206" name="文本框 205">
                  <a:extLst>
                    <a:ext uri="{FF2B5EF4-FFF2-40B4-BE49-F238E27FC236}">
                      <a16:creationId xmlns:a16="http://schemas.microsoft.com/office/drawing/2014/main" id="{E1191BC9-2F43-43C0-A079-C0EA63FBCC4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33178" y="15107213"/>
                  <a:ext cx="342900" cy="461665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7" name="文本框 206">
                  <a:extLst>
                    <a:ext uri="{FF2B5EF4-FFF2-40B4-BE49-F238E27FC236}">
                      <a16:creationId xmlns:a16="http://schemas.microsoft.com/office/drawing/2014/main" id="{56B9DB89-A81B-4989-9C30-EA85E6336FA4}"/>
                    </a:ext>
                  </a:extLst>
                </p:cNvPr>
                <p:cNvSpPr txBox="1"/>
                <p:nvPr/>
              </p:nvSpPr>
              <p:spPr>
                <a:xfrm>
                  <a:off x="8144908" y="16692173"/>
                  <a:ext cx="342900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207" name="文本框 206">
                  <a:extLst>
                    <a:ext uri="{FF2B5EF4-FFF2-40B4-BE49-F238E27FC236}">
                      <a16:creationId xmlns:a16="http://schemas.microsoft.com/office/drawing/2014/main" id="{56B9DB89-A81B-4989-9C30-EA85E6336FA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44908" y="16692173"/>
                  <a:ext cx="342900" cy="461665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8" name="文本框 207">
                  <a:extLst>
                    <a:ext uri="{FF2B5EF4-FFF2-40B4-BE49-F238E27FC236}">
                      <a16:creationId xmlns:a16="http://schemas.microsoft.com/office/drawing/2014/main" id="{4B016958-B29E-46A7-AFBA-BC818EB2CC8B}"/>
                    </a:ext>
                  </a:extLst>
                </p:cNvPr>
                <p:cNvSpPr txBox="1"/>
                <p:nvPr/>
              </p:nvSpPr>
              <p:spPr>
                <a:xfrm>
                  <a:off x="11183383" y="16692173"/>
                  <a:ext cx="342900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208" name="文本框 207">
                  <a:extLst>
                    <a:ext uri="{FF2B5EF4-FFF2-40B4-BE49-F238E27FC236}">
                      <a16:creationId xmlns:a16="http://schemas.microsoft.com/office/drawing/2014/main" id="{4B016958-B29E-46A7-AFBA-BC818EB2CC8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83383" y="16692173"/>
                  <a:ext cx="342900" cy="461665"/>
                </a:xfrm>
                <a:prstGeom prst="rect">
                  <a:avLst/>
                </a:prstGeom>
                <a:blipFill>
                  <a:blip r:embed="rId25"/>
                  <a:stretch>
                    <a:fillRect l="-14286" r="-17857" b="-18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23" name="直接箭头连接符 222">
              <a:extLst>
                <a:ext uri="{FF2B5EF4-FFF2-40B4-BE49-F238E27FC236}">
                  <a16:creationId xmlns:a16="http://schemas.microsoft.com/office/drawing/2014/main" id="{ED1F87D9-CA19-469B-88AD-84C47628286C}"/>
                </a:ext>
              </a:extLst>
            </p:cNvPr>
            <p:cNvCxnSpPr>
              <a:cxnSpLocks/>
              <a:stCxn id="184" idx="2"/>
              <a:endCxn id="196" idx="2"/>
            </p:cNvCxnSpPr>
            <p:nvPr/>
          </p:nvCxnSpPr>
          <p:spPr>
            <a:xfrm flipV="1">
              <a:off x="8334826" y="13445734"/>
              <a:ext cx="3025140" cy="1107283"/>
            </a:xfrm>
            <a:prstGeom prst="straightConnector1">
              <a:avLst/>
            </a:prstGeom>
            <a:ln w="50800">
              <a:solidFill>
                <a:schemeClr val="accent2"/>
              </a:solidFill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直接箭头连接符 225">
              <a:extLst>
                <a:ext uri="{FF2B5EF4-FFF2-40B4-BE49-F238E27FC236}">
                  <a16:creationId xmlns:a16="http://schemas.microsoft.com/office/drawing/2014/main" id="{C7B97C05-D45F-49E7-A292-A902DF45465E}"/>
                </a:ext>
              </a:extLst>
            </p:cNvPr>
            <p:cNvCxnSpPr>
              <a:cxnSpLocks/>
              <a:stCxn id="163" idx="3"/>
            </p:cNvCxnSpPr>
            <p:nvPr/>
          </p:nvCxnSpPr>
          <p:spPr>
            <a:xfrm>
              <a:off x="8314929" y="15561238"/>
              <a:ext cx="3057921" cy="1093225"/>
            </a:xfrm>
            <a:prstGeom prst="straightConnector1">
              <a:avLst/>
            </a:prstGeom>
            <a:ln w="50800">
              <a:solidFill>
                <a:schemeClr val="accent2"/>
              </a:solidFill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直接箭头连接符 228">
              <a:extLst>
                <a:ext uri="{FF2B5EF4-FFF2-40B4-BE49-F238E27FC236}">
                  <a16:creationId xmlns:a16="http://schemas.microsoft.com/office/drawing/2014/main" id="{F79F7CEF-3A55-4DD3-9811-F9E49466E6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43900" y="14530386"/>
              <a:ext cx="3014663" cy="1"/>
            </a:xfrm>
            <a:prstGeom prst="straightConnector1">
              <a:avLst/>
            </a:prstGeom>
            <a:ln w="25400">
              <a:solidFill>
                <a:schemeClr val="accent2"/>
              </a:solidFill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直接箭头连接符 231">
              <a:extLst>
                <a:ext uri="{FF2B5EF4-FFF2-40B4-BE49-F238E27FC236}">
                  <a16:creationId xmlns:a16="http://schemas.microsoft.com/office/drawing/2014/main" id="{91861E18-5FD4-4688-80AE-413D3911CB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43900" y="15540036"/>
              <a:ext cx="3014663" cy="1"/>
            </a:xfrm>
            <a:prstGeom prst="straightConnector1">
              <a:avLst/>
            </a:prstGeom>
            <a:ln w="25400">
              <a:solidFill>
                <a:schemeClr val="accent2"/>
              </a:solidFill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0" name="左中括号 189">
              <a:extLst>
                <a:ext uri="{FF2B5EF4-FFF2-40B4-BE49-F238E27FC236}">
                  <a16:creationId xmlns:a16="http://schemas.microsoft.com/office/drawing/2014/main" id="{5BED6065-7A7F-4ABF-A052-5FD415EEA552}"/>
                </a:ext>
              </a:extLst>
            </p:cNvPr>
            <p:cNvSpPr/>
            <p:nvPr/>
          </p:nvSpPr>
          <p:spPr>
            <a:xfrm flipV="1">
              <a:off x="9390337" y="14099380"/>
              <a:ext cx="72000" cy="925916"/>
            </a:xfrm>
            <a:prstGeom prst="leftBracket">
              <a:avLst>
                <a:gd name="adj" fmla="val 0"/>
              </a:avLst>
            </a:prstGeom>
            <a:ln w="254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2" name="文本框 191">
                  <a:extLst>
                    <a:ext uri="{FF2B5EF4-FFF2-40B4-BE49-F238E27FC236}">
                      <a16:creationId xmlns:a16="http://schemas.microsoft.com/office/drawing/2014/main" id="{3A326D12-60FA-4C23-B496-523C2A319525}"/>
                    </a:ext>
                  </a:extLst>
                </p:cNvPr>
                <p:cNvSpPr txBox="1"/>
                <p:nvPr/>
              </p:nvSpPr>
              <p:spPr>
                <a:xfrm>
                  <a:off x="8991839" y="14282348"/>
                  <a:ext cx="342900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92" name="文本框 191">
                  <a:extLst>
                    <a:ext uri="{FF2B5EF4-FFF2-40B4-BE49-F238E27FC236}">
                      <a16:creationId xmlns:a16="http://schemas.microsoft.com/office/drawing/2014/main" id="{3A326D12-60FA-4C23-B496-523C2A31952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91839" y="14282348"/>
                  <a:ext cx="342900" cy="461665"/>
                </a:xfrm>
                <a:prstGeom prst="rect">
                  <a:avLst/>
                </a:prstGeom>
                <a:blipFill>
                  <a:blip r:embed="rId26"/>
                  <a:stretch>
                    <a:fillRect l="-5357" r="-8929" b="-1052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9" name="直接箭头连接符 168">
              <a:extLst>
                <a:ext uri="{FF2B5EF4-FFF2-40B4-BE49-F238E27FC236}">
                  <a16:creationId xmlns:a16="http://schemas.microsoft.com/office/drawing/2014/main" id="{C4FD79CC-803F-40F8-9BED-67C12EAC6A16}"/>
                </a:ext>
              </a:extLst>
            </p:cNvPr>
            <p:cNvCxnSpPr>
              <a:cxnSpLocks/>
            </p:cNvCxnSpPr>
            <p:nvPr/>
          </p:nvCxnSpPr>
          <p:spPr>
            <a:xfrm>
              <a:off x="9547860" y="14112240"/>
              <a:ext cx="269240" cy="35941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9" name="左中括号 198">
              <a:extLst>
                <a:ext uri="{FF2B5EF4-FFF2-40B4-BE49-F238E27FC236}">
                  <a16:creationId xmlns:a16="http://schemas.microsoft.com/office/drawing/2014/main" id="{5C4E1462-D874-414C-AAA0-CFD88B838F6F}"/>
                </a:ext>
              </a:extLst>
            </p:cNvPr>
            <p:cNvSpPr/>
            <p:nvPr/>
          </p:nvSpPr>
          <p:spPr>
            <a:xfrm flipH="1" flipV="1">
              <a:off x="9813246" y="14523647"/>
              <a:ext cx="72000" cy="501649"/>
            </a:xfrm>
            <a:prstGeom prst="leftBracket">
              <a:avLst>
                <a:gd name="adj" fmla="val 0"/>
              </a:avLst>
            </a:prstGeom>
            <a:ln w="254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4" name="文本框 203">
                  <a:extLst>
                    <a:ext uri="{FF2B5EF4-FFF2-40B4-BE49-F238E27FC236}">
                      <a16:creationId xmlns:a16="http://schemas.microsoft.com/office/drawing/2014/main" id="{D4DED7AA-BBCC-4E46-82A7-1F3B4169E90F}"/>
                    </a:ext>
                  </a:extLst>
                </p:cNvPr>
                <p:cNvSpPr txBox="1"/>
                <p:nvPr/>
              </p:nvSpPr>
              <p:spPr>
                <a:xfrm>
                  <a:off x="9925963" y="14279173"/>
                  <a:ext cx="1349336" cy="79117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f>
                          <m:f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num>
                          <m:den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den>
                        </m:f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204" name="文本框 203">
                  <a:extLst>
                    <a:ext uri="{FF2B5EF4-FFF2-40B4-BE49-F238E27FC236}">
                      <a16:creationId xmlns:a16="http://schemas.microsoft.com/office/drawing/2014/main" id="{D4DED7AA-BBCC-4E46-82A7-1F3B4169E90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25963" y="14279173"/>
                  <a:ext cx="1349336" cy="791179"/>
                </a:xfrm>
                <a:prstGeom prst="rect">
                  <a:avLst/>
                </a:prstGeom>
                <a:blipFill>
                  <a:blip r:embed="rId2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4146911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矩形 119">
            <a:extLst>
              <a:ext uri="{FF2B5EF4-FFF2-40B4-BE49-F238E27FC236}">
                <a16:creationId xmlns:a16="http://schemas.microsoft.com/office/drawing/2014/main" id="{7D195C24-501D-4530-B69D-4840CA330FB4}"/>
              </a:ext>
            </a:extLst>
          </p:cNvPr>
          <p:cNvSpPr/>
          <p:nvPr/>
        </p:nvSpPr>
        <p:spPr>
          <a:xfrm>
            <a:off x="745957" y="6752890"/>
            <a:ext cx="14400000" cy="90566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矩形 95">
            <a:extLst>
              <a:ext uri="{FF2B5EF4-FFF2-40B4-BE49-F238E27FC236}">
                <a16:creationId xmlns:a16="http://schemas.microsoft.com/office/drawing/2014/main" id="{3A85DFDC-7A73-44A9-AEE9-191D4B2B5737}"/>
              </a:ext>
            </a:extLst>
          </p:cNvPr>
          <p:cNvSpPr/>
          <p:nvPr/>
        </p:nvSpPr>
        <p:spPr>
          <a:xfrm>
            <a:off x="3387648" y="-1423987"/>
            <a:ext cx="10800000" cy="7239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文本框 100">
                <a:extLst>
                  <a:ext uri="{FF2B5EF4-FFF2-40B4-BE49-F238E27FC236}">
                    <a16:creationId xmlns:a16="http://schemas.microsoft.com/office/drawing/2014/main" id="{45E4ADD6-27C0-4EA0-A13E-9FBD40665ED8}"/>
                  </a:ext>
                </a:extLst>
              </p:cNvPr>
              <p:cNvSpPr txBox="1"/>
              <p:nvPr/>
            </p:nvSpPr>
            <p:spPr>
              <a:xfrm>
                <a:off x="4974581" y="0"/>
                <a:ext cx="8761114" cy="659731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1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altLang="zh-CN" sz="3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altLang="zh-CN" sz="3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r>
                          <a:rPr lang="en-US" altLang="zh-CN" sz="3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𝑂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zh-CN" sz="3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3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36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altLang="zh-CN" sz="3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3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r>
                                <a:rPr lang="en-US" altLang="zh-CN" sz="3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altLang="zh-CN" sz="36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36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3600" i="1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altLang="zh-CN" sz="3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𝑥𝑛</m:t>
                                    </m:r>
                                    <m:r>
                                      <a:rPr lang="en-US" altLang="zh-CN" sz="3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/</m:t>
                                    </m:r>
                                    <m:r>
                                      <a:rPr lang="en-US" altLang="zh-CN" sz="3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𝑦𝑛</m:t>
                                    </m:r>
                                    <m:r>
                                      <a:rPr lang="en-US" altLang="zh-CN" sz="3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/</m:t>
                                    </m:r>
                                    <m:r>
                                      <a:rPr lang="en-US" altLang="zh-CN" sz="3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𝑢𝑛𝑘𝑛𝑜𝑤𝑛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r>
                                <a:rPr lang="en-US" altLang="zh-CN" sz="3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altLang="zh-CN" sz="360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altLang="zh-CN" sz="3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3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36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3600" i="1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𝑥𝑛</m:t>
                                    </m:r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/</m:t>
                                    </m:r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𝑦𝑛</m:t>
                                    </m:r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/</m:t>
                                    </m:r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𝑢𝑛𝑘𝑛𝑜𝑤𝑛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r>
                                <a:rPr lang="en-US" altLang="zh-CN" sz="3600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zh-CN" sz="3600" dirty="0">
                    <a:solidFill>
                      <a:sysClr val="windowText" lastClr="000000"/>
                    </a:solidFill>
                  </a:rPr>
                  <a:t> </a:t>
                </a:r>
              </a:p>
              <a:p>
                <a:pPr>
                  <a:lnSpc>
                    <a:spcPct val="11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𝑂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36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3600" i="1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r>
                                <a:rPr lang="en-US" altLang="zh-CN" sz="3600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altLang="zh-CN" sz="36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36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3600" i="1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r>
                                <a:rPr lang="en-US" altLang="zh-CN" sz="3600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altLang="zh-CN" sz="36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                </m:t>
                    </m:r>
                    <m:r>
                      <a:rPr lang="en-US" altLang="zh-CN" sz="3600" i="1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3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36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3600" i="1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r>
                                <a:rPr lang="en-US" altLang="zh-CN" sz="3600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zh-CN" sz="3600" dirty="0">
                    <a:solidFill>
                      <a:sysClr val="windowText" lastClr="000000"/>
                    </a:solidFill>
                  </a:rPr>
                  <a:t> </a:t>
                </a:r>
              </a:p>
              <a:p>
                <a:pPr>
                  <a:lnSpc>
                    <a:spcPct val="11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𝑂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36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3600" i="1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r>
                                <a:rPr lang="en-US" altLang="zh-CN" sz="3600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altLang="zh-CN" sz="36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36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3600" i="1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r>
                                <a:rPr lang="en-US" altLang="zh-CN" sz="3600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altLang="zh-CN" sz="36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                </m:t>
                    </m:r>
                    <m:r>
                      <a:rPr lang="en-US" altLang="zh-CN" sz="3600" i="1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3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36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3600" i="1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r>
                                <a:rPr lang="en-US" altLang="zh-CN" sz="3600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zh-CN" altLang="en-US" sz="3600" dirty="0">
                    <a:solidFill>
                      <a:sysClr val="windowText" lastClr="00000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01" name="文本框 100">
                <a:extLst>
                  <a:ext uri="{FF2B5EF4-FFF2-40B4-BE49-F238E27FC236}">
                    <a16:creationId xmlns:a16="http://schemas.microsoft.com/office/drawing/2014/main" id="{45E4ADD6-27C0-4EA0-A13E-9FBD40665E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4581" y="0"/>
                <a:ext cx="8761114" cy="659731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文本框 101">
                <a:extLst>
                  <a:ext uri="{FF2B5EF4-FFF2-40B4-BE49-F238E27FC236}">
                    <a16:creationId xmlns:a16="http://schemas.microsoft.com/office/drawing/2014/main" id="{EC621DFE-BA0A-48D7-ABC2-110FAA277429}"/>
                  </a:ext>
                </a:extLst>
              </p:cNvPr>
              <p:cNvSpPr txBox="1"/>
              <p:nvPr/>
            </p:nvSpPr>
            <p:spPr>
              <a:xfrm>
                <a:off x="1869430" y="6800850"/>
                <a:ext cx="11751319" cy="23374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1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altLang="zh-CN" sz="3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altLang="zh-CN" sz="3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r>
                          <a:rPr lang="en-US" altLang="zh-CN" sz="3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𝑂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zh-CN" sz="3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3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36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altLang="zh-CN" sz="3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3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r>
                                <a:rPr lang="en-US" altLang="zh-CN" sz="3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altLang="zh-CN" sz="36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36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3600" i="1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altLang="zh-CN" sz="3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𝑥𝑛</m:t>
                                    </m:r>
                                    <m:r>
                                      <a:rPr lang="en-US" altLang="zh-CN" sz="3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/</m:t>
                                    </m:r>
                                    <m:r>
                                      <a:rPr lang="en-US" altLang="zh-CN" sz="3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𝑦𝑛</m:t>
                                    </m:r>
                                    <m:r>
                                      <a:rPr lang="en-US" altLang="zh-CN" sz="3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/</m:t>
                                    </m:r>
                                    <m:r>
                                      <a:rPr lang="en-US" altLang="zh-CN" sz="3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𝑢𝑛𝑘𝑛𝑜𝑤𝑛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r>
                                <a:rPr lang="en-US" altLang="zh-CN" sz="3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altLang="zh-CN" sz="360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altLang="zh-CN" sz="36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altLang="zh-CN" sz="36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r>
                      <a:rPr lang="en-US" altLang="zh-CN" sz="36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36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3600" i="1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𝑥𝑛</m:t>
                                    </m:r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/</m:t>
                                    </m:r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𝑦𝑛</m:t>
                                    </m:r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/</m:t>
                                    </m:r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𝑢𝑛𝑘𝑛𝑜𝑤𝑛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r>
                                <a:rPr lang="en-US" altLang="zh-CN" sz="3600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altLang="zh-CN" sz="36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CN" sz="3600" dirty="0">
                    <a:solidFill>
                      <a:sysClr val="windowText" lastClr="000000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36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3600" i="1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𝑢𝑛𝑘𝑛𝑜𝑤𝑛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r>
                                <a:rPr lang="en-US" altLang="zh-CN" sz="3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altLang="zh-CN" sz="3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altLang="zh-CN" sz="3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zh-CN" altLang="en-US" sz="36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102" name="文本框 101">
                <a:extLst>
                  <a:ext uri="{FF2B5EF4-FFF2-40B4-BE49-F238E27FC236}">
                    <a16:creationId xmlns:a16="http://schemas.microsoft.com/office/drawing/2014/main" id="{EC621DFE-BA0A-48D7-ABC2-110FAA2774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9430" y="6800850"/>
                <a:ext cx="11751319" cy="233743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文本框 103">
                <a:extLst>
                  <a:ext uri="{FF2B5EF4-FFF2-40B4-BE49-F238E27FC236}">
                    <a16:creationId xmlns:a16="http://schemas.microsoft.com/office/drawing/2014/main" id="{88D40821-3FD6-462B-8CF6-AEFFFDD6472A}"/>
                  </a:ext>
                </a:extLst>
              </p:cNvPr>
              <p:cNvSpPr txBox="1"/>
              <p:nvPr/>
            </p:nvSpPr>
            <p:spPr>
              <a:xfrm>
                <a:off x="2694287" y="10085628"/>
                <a:ext cx="9358014" cy="21766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12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CN" sz="3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CN" sz="3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altLang="zh-CN" sz="3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13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14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23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24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32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41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42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33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34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43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44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zh-CN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CN" sz="3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3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US" altLang="zh-CN" sz="3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CN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CN" sz="3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𝑢𝑛𝑘𝑛𝑜𝑤𝑛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US" altLang="zh-CN" sz="3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n-US" altLang="zh-CN" sz="3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US" altLang="zh-CN" sz="3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4" name="文本框 103">
                <a:extLst>
                  <a:ext uri="{FF2B5EF4-FFF2-40B4-BE49-F238E27FC236}">
                    <a16:creationId xmlns:a16="http://schemas.microsoft.com/office/drawing/2014/main" id="{88D40821-3FD6-462B-8CF6-AEFFFDD647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4287" y="10085628"/>
                <a:ext cx="9358014" cy="21766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矩形 2">
            <a:extLst>
              <a:ext uri="{FF2B5EF4-FFF2-40B4-BE49-F238E27FC236}">
                <a16:creationId xmlns:a16="http://schemas.microsoft.com/office/drawing/2014/main" id="{B11F9E5E-F6EB-4005-9F7D-B094DAFD0071}"/>
              </a:ext>
            </a:extLst>
          </p:cNvPr>
          <p:cNvSpPr/>
          <p:nvPr/>
        </p:nvSpPr>
        <p:spPr>
          <a:xfrm>
            <a:off x="3270250" y="10147300"/>
            <a:ext cx="4622800" cy="49530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" name="矩形 104">
            <a:extLst>
              <a:ext uri="{FF2B5EF4-FFF2-40B4-BE49-F238E27FC236}">
                <a16:creationId xmlns:a16="http://schemas.microsoft.com/office/drawing/2014/main" id="{42220E59-B48F-4D84-9ADD-34323EC537B7}"/>
              </a:ext>
            </a:extLst>
          </p:cNvPr>
          <p:cNvSpPr/>
          <p:nvPr/>
        </p:nvSpPr>
        <p:spPr>
          <a:xfrm>
            <a:off x="3270250" y="10680700"/>
            <a:ext cx="4622800" cy="495300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" name="矩形 105">
            <a:extLst>
              <a:ext uri="{FF2B5EF4-FFF2-40B4-BE49-F238E27FC236}">
                <a16:creationId xmlns:a16="http://schemas.microsoft.com/office/drawing/2014/main" id="{04A0DFF1-0B01-4689-A85A-62CF3D7939FA}"/>
              </a:ext>
            </a:extLst>
          </p:cNvPr>
          <p:cNvSpPr/>
          <p:nvPr/>
        </p:nvSpPr>
        <p:spPr>
          <a:xfrm>
            <a:off x="9496426" y="10147300"/>
            <a:ext cx="1981200" cy="49530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7" name="矩形 106">
            <a:extLst>
              <a:ext uri="{FF2B5EF4-FFF2-40B4-BE49-F238E27FC236}">
                <a16:creationId xmlns:a16="http://schemas.microsoft.com/office/drawing/2014/main" id="{AD83E8AD-A8CC-43FC-9F54-EC05F7F542CF}"/>
              </a:ext>
            </a:extLst>
          </p:cNvPr>
          <p:cNvSpPr/>
          <p:nvPr/>
        </p:nvSpPr>
        <p:spPr>
          <a:xfrm>
            <a:off x="9496426" y="10680700"/>
            <a:ext cx="1981200" cy="495300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文本框 107">
                <a:extLst>
                  <a:ext uri="{FF2B5EF4-FFF2-40B4-BE49-F238E27FC236}">
                    <a16:creationId xmlns:a16="http://schemas.microsoft.com/office/drawing/2014/main" id="{03497A20-4AE8-42E3-A225-20A959DA75C8}"/>
                  </a:ext>
                </a:extLst>
              </p:cNvPr>
              <p:cNvSpPr txBox="1"/>
              <p:nvPr/>
            </p:nvSpPr>
            <p:spPr>
              <a:xfrm>
                <a:off x="2530095" y="12710209"/>
                <a:ext cx="7131884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6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zh-CN" sz="36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r>
                        <a:rPr lang="en-US" altLang="zh-CN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36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36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zh-CN" sz="36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a:rPr lang="en-US" altLang="zh-CN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CN" sz="36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36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zh-CN" sz="36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  <m:r>
                        <a:rPr lang="en-US" altLang="zh-CN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zh-CN" sz="36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36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zh-CN" sz="36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14</m:t>
                          </m:r>
                        </m:sub>
                      </m:sSub>
                      <m:r>
                        <a:rPr lang="en-US" altLang="zh-CN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sz="36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36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CN" altLang="en-US" sz="3600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108" name="文本框 107">
                <a:extLst>
                  <a:ext uri="{FF2B5EF4-FFF2-40B4-BE49-F238E27FC236}">
                    <a16:creationId xmlns:a16="http://schemas.microsoft.com/office/drawing/2014/main" id="{03497A20-4AE8-42E3-A225-20A959DA75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0095" y="12710209"/>
                <a:ext cx="7131884" cy="6463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文本框 108">
                <a:extLst>
                  <a:ext uri="{FF2B5EF4-FFF2-40B4-BE49-F238E27FC236}">
                    <a16:creationId xmlns:a16="http://schemas.microsoft.com/office/drawing/2014/main" id="{E79778B4-A37A-42AF-B5AB-781FE9C9BB85}"/>
                  </a:ext>
                </a:extLst>
              </p:cNvPr>
              <p:cNvSpPr txBox="1"/>
              <p:nvPr/>
            </p:nvSpPr>
            <p:spPr>
              <a:xfrm>
                <a:off x="2530095" y="13392381"/>
                <a:ext cx="7131884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6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zh-CN" sz="36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  <m:r>
                        <a:rPr lang="en-US" altLang="zh-CN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360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36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zh-CN" sz="36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  <m:r>
                        <a:rPr lang="en-US" altLang="zh-CN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CN" sz="360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36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zh-CN" sz="36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23</m:t>
                          </m:r>
                        </m:sub>
                      </m:sSub>
                      <m:r>
                        <a:rPr lang="en-US" altLang="zh-CN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zh-CN" sz="360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36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zh-CN" sz="36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24</m:t>
                          </m:r>
                        </m:sub>
                      </m:sSub>
                      <m:r>
                        <a:rPr lang="en-US" altLang="zh-CN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sz="360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360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CN" altLang="en-US" sz="3600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109" name="文本框 108">
                <a:extLst>
                  <a:ext uri="{FF2B5EF4-FFF2-40B4-BE49-F238E27FC236}">
                    <a16:creationId xmlns:a16="http://schemas.microsoft.com/office/drawing/2014/main" id="{E79778B4-A37A-42AF-B5AB-781FE9C9BB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0095" y="13392381"/>
                <a:ext cx="7131884" cy="6463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文本框 109">
                <a:extLst>
                  <a:ext uri="{FF2B5EF4-FFF2-40B4-BE49-F238E27FC236}">
                    <a16:creationId xmlns:a16="http://schemas.microsoft.com/office/drawing/2014/main" id="{CCEAF613-E3D9-4A50-B6DA-1CCD09F6BCA9}"/>
                  </a:ext>
                </a:extLst>
              </p:cNvPr>
              <p:cNvSpPr txBox="1"/>
              <p:nvPr/>
            </p:nvSpPr>
            <p:spPr>
              <a:xfrm>
                <a:off x="9538681" y="12710209"/>
                <a:ext cx="4272569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36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6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b="0" i="1" smtClean="0">
                                        <a:solidFill>
                                          <a:schemeClr val="accent5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3600" b="0" i="1" smtClean="0">
                                          <a:solidFill>
                                            <a:schemeClr val="accent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chemeClr val="accent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b="0" i="1" smtClean="0">
                                        <a:solidFill>
                                          <a:schemeClr val="accent5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3600" b="0" i="1" smtClean="0">
                                          <a:solidFill>
                                            <a:schemeClr val="accent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chemeClr val="accent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3600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110" name="文本框 109">
                <a:extLst>
                  <a:ext uri="{FF2B5EF4-FFF2-40B4-BE49-F238E27FC236}">
                    <a16:creationId xmlns:a16="http://schemas.microsoft.com/office/drawing/2014/main" id="{CCEAF613-E3D9-4A50-B6DA-1CCD09F6BC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8681" y="12710209"/>
                <a:ext cx="4272569" cy="6463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文本框 111">
                <a:extLst>
                  <a:ext uri="{FF2B5EF4-FFF2-40B4-BE49-F238E27FC236}">
                    <a16:creationId xmlns:a16="http://schemas.microsoft.com/office/drawing/2014/main" id="{66A04F2E-8C63-4EBA-88F3-5B113EF948E4}"/>
                  </a:ext>
                </a:extLst>
              </p:cNvPr>
              <p:cNvSpPr txBox="1"/>
              <p:nvPr/>
            </p:nvSpPr>
            <p:spPr>
              <a:xfrm>
                <a:off x="9538681" y="13406895"/>
                <a:ext cx="4272569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36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6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b="0" i="1" smtClean="0">
                                        <a:solidFill>
                                          <a:schemeClr val="accent6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3600" b="0" i="1" smtClean="0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b="0" i="1" smtClean="0">
                                        <a:solidFill>
                                          <a:schemeClr val="accent6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3600" b="0" i="1" smtClean="0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3600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112" name="文本框 111">
                <a:extLst>
                  <a:ext uri="{FF2B5EF4-FFF2-40B4-BE49-F238E27FC236}">
                    <a16:creationId xmlns:a16="http://schemas.microsoft.com/office/drawing/2014/main" id="{66A04F2E-8C63-4EBA-88F3-5B113EF948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8681" y="13406895"/>
                <a:ext cx="4272569" cy="64633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1DC3CDB0-4F20-4C1B-BC82-764C3E990F36}"/>
              </a:ext>
            </a:extLst>
          </p:cNvPr>
          <p:cNvCxnSpPr>
            <a:cxnSpLocks/>
          </p:cNvCxnSpPr>
          <p:nvPr/>
        </p:nvCxnSpPr>
        <p:spPr>
          <a:xfrm>
            <a:off x="2521857" y="8447314"/>
            <a:ext cx="1016000" cy="1538515"/>
          </a:xfrm>
          <a:prstGeom prst="straightConnector1">
            <a:avLst/>
          </a:prstGeom>
          <a:ln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直接箭头连接符 112">
            <a:extLst>
              <a:ext uri="{FF2B5EF4-FFF2-40B4-BE49-F238E27FC236}">
                <a16:creationId xmlns:a16="http://schemas.microsoft.com/office/drawing/2014/main" id="{995DF098-8D22-4A4D-95B7-6728150480BD}"/>
              </a:ext>
            </a:extLst>
          </p:cNvPr>
          <p:cNvCxnSpPr>
            <a:cxnSpLocks/>
          </p:cNvCxnSpPr>
          <p:nvPr/>
        </p:nvCxnSpPr>
        <p:spPr>
          <a:xfrm>
            <a:off x="3813629" y="8998857"/>
            <a:ext cx="4550909" cy="1103086"/>
          </a:xfrm>
          <a:prstGeom prst="straightConnector1">
            <a:avLst/>
          </a:prstGeom>
          <a:ln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直接箭头连接符 113">
            <a:extLst>
              <a:ext uri="{FF2B5EF4-FFF2-40B4-BE49-F238E27FC236}">
                <a16:creationId xmlns:a16="http://schemas.microsoft.com/office/drawing/2014/main" id="{43010DC1-0EC0-4D40-B294-E207A8ABC6F1}"/>
              </a:ext>
            </a:extLst>
          </p:cNvPr>
          <p:cNvCxnSpPr>
            <a:cxnSpLocks/>
          </p:cNvCxnSpPr>
          <p:nvPr/>
        </p:nvCxnSpPr>
        <p:spPr>
          <a:xfrm flipH="1">
            <a:off x="11201400" y="9144000"/>
            <a:ext cx="653144" cy="885371"/>
          </a:xfrm>
          <a:prstGeom prst="straightConnector1">
            <a:avLst/>
          </a:prstGeom>
          <a:ln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矩形 121">
            <a:extLst>
              <a:ext uri="{FF2B5EF4-FFF2-40B4-BE49-F238E27FC236}">
                <a16:creationId xmlns:a16="http://schemas.microsoft.com/office/drawing/2014/main" id="{4F533400-9DBC-425B-849A-8DF6F48DB9BF}"/>
              </a:ext>
            </a:extLst>
          </p:cNvPr>
          <p:cNvSpPr/>
          <p:nvPr/>
        </p:nvSpPr>
        <p:spPr>
          <a:xfrm>
            <a:off x="3270250" y="11633200"/>
            <a:ext cx="4622800" cy="495300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3" name="矩形 122">
            <a:extLst>
              <a:ext uri="{FF2B5EF4-FFF2-40B4-BE49-F238E27FC236}">
                <a16:creationId xmlns:a16="http://schemas.microsoft.com/office/drawing/2014/main" id="{EE23B3C9-BAA6-4A10-A8ED-65B655F8384B}"/>
              </a:ext>
            </a:extLst>
          </p:cNvPr>
          <p:cNvSpPr/>
          <p:nvPr/>
        </p:nvSpPr>
        <p:spPr>
          <a:xfrm>
            <a:off x="9496426" y="11633200"/>
            <a:ext cx="1981200" cy="495300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文本框 123">
                <a:extLst>
                  <a:ext uri="{FF2B5EF4-FFF2-40B4-BE49-F238E27FC236}">
                    <a16:creationId xmlns:a16="http://schemas.microsoft.com/office/drawing/2014/main" id="{244D32D8-C6A9-44BA-9335-9BA5DE428805}"/>
                  </a:ext>
                </a:extLst>
              </p:cNvPr>
              <p:cNvSpPr txBox="1"/>
              <p:nvPr/>
            </p:nvSpPr>
            <p:spPr>
              <a:xfrm>
                <a:off x="2530094" y="14662381"/>
                <a:ext cx="7502905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zh-CN" sz="3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41</m:t>
                          </m:r>
                        </m:sub>
                      </m:sSub>
                      <m:r>
                        <a:rPr lang="en-US" altLang="zh-CN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36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3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zh-CN" sz="3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42</m:t>
                          </m:r>
                        </m:sub>
                      </m:sSub>
                      <m:r>
                        <a:rPr lang="en-US" altLang="zh-CN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CN" sz="36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3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zh-CN" sz="3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43</m:t>
                          </m:r>
                        </m:sub>
                      </m:sSub>
                      <m:r>
                        <a:rPr lang="en-US" altLang="zh-CN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zh-CN" sz="36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3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zh-CN" sz="3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44</m:t>
                          </m:r>
                        </m:sub>
                      </m:sSub>
                      <m:r>
                        <a:rPr lang="en-US" altLang="zh-CN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sz="36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36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zh-CN" sz="36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altLang="zh-CN" sz="36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zh-CN" altLang="en-US" sz="3600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124" name="文本框 123">
                <a:extLst>
                  <a:ext uri="{FF2B5EF4-FFF2-40B4-BE49-F238E27FC236}">
                    <a16:creationId xmlns:a16="http://schemas.microsoft.com/office/drawing/2014/main" id="{244D32D8-C6A9-44BA-9335-9BA5DE4288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0094" y="14662381"/>
                <a:ext cx="7502905" cy="64633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文本框 124">
                <a:extLst>
                  <a:ext uri="{FF2B5EF4-FFF2-40B4-BE49-F238E27FC236}">
                    <a16:creationId xmlns:a16="http://schemas.microsoft.com/office/drawing/2014/main" id="{856F4E22-7E5D-49F6-BC8E-04B2CCC0777A}"/>
                  </a:ext>
                </a:extLst>
              </p:cNvPr>
              <p:cNvSpPr txBox="1"/>
              <p:nvPr/>
            </p:nvSpPr>
            <p:spPr>
              <a:xfrm>
                <a:off x="9779981" y="14676895"/>
                <a:ext cx="4272569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3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6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36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1/</m:t>
                                      </m:r>
                                      <m:r>
                                        <a:rPr lang="en-US" altLang="zh-CN" sz="36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3600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125" name="文本框 124">
                <a:extLst>
                  <a:ext uri="{FF2B5EF4-FFF2-40B4-BE49-F238E27FC236}">
                    <a16:creationId xmlns:a16="http://schemas.microsoft.com/office/drawing/2014/main" id="{856F4E22-7E5D-49F6-BC8E-04B2CCC077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79981" y="14676895"/>
                <a:ext cx="4272569" cy="64633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70314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矩形 119">
            <a:extLst>
              <a:ext uri="{FF2B5EF4-FFF2-40B4-BE49-F238E27FC236}">
                <a16:creationId xmlns:a16="http://schemas.microsoft.com/office/drawing/2014/main" id="{7D195C24-501D-4530-B69D-4840CA330FB4}"/>
              </a:ext>
            </a:extLst>
          </p:cNvPr>
          <p:cNvSpPr/>
          <p:nvPr/>
        </p:nvSpPr>
        <p:spPr>
          <a:xfrm>
            <a:off x="745957" y="6752890"/>
            <a:ext cx="14400000" cy="79737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矩形 95">
            <a:extLst>
              <a:ext uri="{FF2B5EF4-FFF2-40B4-BE49-F238E27FC236}">
                <a16:creationId xmlns:a16="http://schemas.microsoft.com/office/drawing/2014/main" id="{3A85DFDC-7A73-44A9-AEE9-191D4B2B5737}"/>
              </a:ext>
            </a:extLst>
          </p:cNvPr>
          <p:cNvSpPr/>
          <p:nvPr/>
        </p:nvSpPr>
        <p:spPr>
          <a:xfrm>
            <a:off x="3387648" y="-1423987"/>
            <a:ext cx="10800000" cy="7239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文本框 100">
                <a:extLst>
                  <a:ext uri="{FF2B5EF4-FFF2-40B4-BE49-F238E27FC236}">
                    <a16:creationId xmlns:a16="http://schemas.microsoft.com/office/drawing/2014/main" id="{45E4ADD6-27C0-4EA0-A13E-9FBD40665ED8}"/>
                  </a:ext>
                </a:extLst>
              </p:cNvPr>
              <p:cNvSpPr txBox="1"/>
              <p:nvPr/>
            </p:nvSpPr>
            <p:spPr>
              <a:xfrm>
                <a:off x="4974581" y="0"/>
                <a:ext cx="8761114" cy="659731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1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altLang="zh-CN" sz="3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altLang="zh-CN" sz="3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r>
                          <a:rPr lang="en-US" altLang="zh-CN" sz="3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𝑂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zh-CN" sz="3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3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36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altLang="zh-CN" sz="3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3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r>
                                <a:rPr lang="en-US" altLang="zh-CN" sz="3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altLang="zh-CN" sz="36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36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3600" i="1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altLang="zh-CN" sz="3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𝑥𝑛</m:t>
                                    </m:r>
                                    <m:r>
                                      <a:rPr lang="en-US" altLang="zh-CN" sz="3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/</m:t>
                                    </m:r>
                                    <m:r>
                                      <a:rPr lang="en-US" altLang="zh-CN" sz="3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𝑦𝑛</m:t>
                                    </m:r>
                                    <m:r>
                                      <a:rPr lang="en-US" altLang="zh-CN" sz="3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/</m:t>
                                    </m:r>
                                    <m:r>
                                      <a:rPr lang="en-US" altLang="zh-CN" sz="3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𝑢𝑛𝑘𝑛𝑜𝑤𝑛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r>
                                <a:rPr lang="en-US" altLang="zh-CN" sz="3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altLang="zh-CN" sz="360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altLang="zh-CN" sz="3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3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36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3600" i="1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𝑥𝑛</m:t>
                                    </m:r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/</m:t>
                                    </m:r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𝑦𝑛</m:t>
                                    </m:r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/</m:t>
                                    </m:r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𝑢𝑛𝑘𝑛𝑜𝑤𝑛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r>
                                <a:rPr lang="en-US" altLang="zh-CN" sz="3600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zh-CN" sz="3600" dirty="0">
                    <a:solidFill>
                      <a:sysClr val="windowText" lastClr="000000"/>
                    </a:solidFill>
                  </a:rPr>
                  <a:t> </a:t>
                </a:r>
              </a:p>
              <a:p>
                <a:pPr>
                  <a:lnSpc>
                    <a:spcPct val="11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𝑂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36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3600" i="1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r>
                                <a:rPr lang="en-US" altLang="zh-CN" sz="3600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altLang="zh-CN" sz="36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36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3600" i="1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r>
                                <a:rPr lang="en-US" altLang="zh-CN" sz="3600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altLang="zh-CN" sz="36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                </m:t>
                    </m:r>
                    <m:r>
                      <a:rPr lang="en-US" altLang="zh-CN" sz="3600" i="1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3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36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3600" i="1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r>
                                <a:rPr lang="en-US" altLang="zh-CN" sz="3600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zh-CN" sz="3600" dirty="0">
                    <a:solidFill>
                      <a:sysClr val="windowText" lastClr="000000"/>
                    </a:solidFill>
                  </a:rPr>
                  <a:t> </a:t>
                </a:r>
              </a:p>
              <a:p>
                <a:pPr>
                  <a:lnSpc>
                    <a:spcPct val="11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𝑂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36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3600" i="1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r>
                                <a:rPr lang="en-US" altLang="zh-CN" sz="3600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altLang="zh-CN" sz="36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36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3600" i="1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r>
                                <a:rPr lang="en-US" altLang="zh-CN" sz="3600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altLang="zh-CN" sz="36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                </m:t>
                    </m:r>
                    <m:r>
                      <a:rPr lang="en-US" altLang="zh-CN" sz="3600" i="1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3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36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3600" i="1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r>
                                <a:rPr lang="en-US" altLang="zh-CN" sz="3600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zh-CN" altLang="en-US" sz="3600" dirty="0">
                    <a:solidFill>
                      <a:sysClr val="windowText" lastClr="00000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01" name="文本框 100">
                <a:extLst>
                  <a:ext uri="{FF2B5EF4-FFF2-40B4-BE49-F238E27FC236}">
                    <a16:creationId xmlns:a16="http://schemas.microsoft.com/office/drawing/2014/main" id="{45E4ADD6-27C0-4EA0-A13E-9FBD40665E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4581" y="0"/>
                <a:ext cx="8761114" cy="659731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文本框 101">
                <a:extLst>
                  <a:ext uri="{FF2B5EF4-FFF2-40B4-BE49-F238E27FC236}">
                    <a16:creationId xmlns:a16="http://schemas.microsoft.com/office/drawing/2014/main" id="{EC621DFE-BA0A-48D7-ABC2-110FAA277429}"/>
                  </a:ext>
                </a:extLst>
              </p:cNvPr>
              <p:cNvSpPr txBox="1"/>
              <p:nvPr/>
            </p:nvSpPr>
            <p:spPr>
              <a:xfrm>
                <a:off x="4352269" y="6800850"/>
                <a:ext cx="7033938" cy="210711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1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60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altLang="zh-CN" sz="36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zh-CN" sz="36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r>
                            <a:rPr lang="en-US" altLang="zh-CN" sz="36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𝑂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CN" sz="36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600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CN" sz="3600" i="1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i="1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i="1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US" altLang="zh-CN" sz="3600" i="1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CN" sz="3600" i="1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36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600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CN" sz="3600" i="1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i="1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i="1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US" altLang="zh-CN" sz="3600" i="1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CN" sz="3600" i="1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altLang="zh-CN" sz="36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36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600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CN" sz="3600" i="1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i="1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i="1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US" altLang="zh-CN" sz="3600" i="1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36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102" name="文本框 101">
                <a:extLst>
                  <a:ext uri="{FF2B5EF4-FFF2-40B4-BE49-F238E27FC236}">
                    <a16:creationId xmlns:a16="http://schemas.microsoft.com/office/drawing/2014/main" id="{EC621DFE-BA0A-48D7-ABC2-110FAA2774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2269" y="6800850"/>
                <a:ext cx="7033938" cy="210711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文本框 103">
                <a:extLst>
                  <a:ext uri="{FF2B5EF4-FFF2-40B4-BE49-F238E27FC236}">
                    <a16:creationId xmlns:a16="http://schemas.microsoft.com/office/drawing/2014/main" id="{88D40821-3FD6-462B-8CF6-AEFFFDD6472A}"/>
                  </a:ext>
                </a:extLst>
              </p:cNvPr>
              <p:cNvSpPr txBox="1"/>
              <p:nvPr/>
            </p:nvSpPr>
            <p:spPr>
              <a:xfrm>
                <a:off x="4668230" y="9512314"/>
                <a:ext cx="6437920" cy="227979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  <m:r>
                                        <a:rPr lang="en-US" altLang="zh-CN" sz="3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/</m:t>
                                      </m:r>
                                      <m:r>
                                        <a:rPr lang="en-US" altLang="zh-CN" sz="3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  <m:r>
                                        <a:rPr lang="en-US" altLang="zh-CN" sz="3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/</m:t>
                                      </m:r>
                                      <m:r>
                                        <a:rPr lang="en-US" altLang="zh-CN" sz="3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  <m:r>
                                        <a:rPr lang="en-US" altLang="zh-CN" sz="3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/</m:t>
                                      </m:r>
                                      <m:r>
                                        <a:rPr lang="en-US" altLang="zh-CN" sz="3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1/</m:t>
                                      </m:r>
                                      <m:r>
                                        <a:rPr lang="en-US" altLang="zh-CN" sz="3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zh-CN" sz="36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600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CN" sz="3600" i="1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i="1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i="1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US" altLang="zh-CN" sz="3600" i="1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CN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36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600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CN" sz="3600" i="1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i="1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i="1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US" altLang="zh-CN" sz="3600" i="1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4" name="文本框 103">
                <a:extLst>
                  <a:ext uri="{FF2B5EF4-FFF2-40B4-BE49-F238E27FC236}">
                    <a16:creationId xmlns:a16="http://schemas.microsoft.com/office/drawing/2014/main" id="{88D40821-3FD6-462B-8CF6-AEFFFDD647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8230" y="9512314"/>
                <a:ext cx="6437920" cy="227979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文本框 107">
                <a:extLst>
                  <a:ext uri="{FF2B5EF4-FFF2-40B4-BE49-F238E27FC236}">
                    <a16:creationId xmlns:a16="http://schemas.microsoft.com/office/drawing/2014/main" id="{03497A20-4AE8-42E3-A225-20A959DA75C8}"/>
                  </a:ext>
                </a:extLst>
              </p:cNvPr>
              <p:cNvSpPr txBox="1"/>
              <p:nvPr/>
            </p:nvSpPr>
            <p:spPr>
              <a:xfrm>
                <a:off x="2530095" y="12710209"/>
                <a:ext cx="7131884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zh-CN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3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3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𝑏𝑦</m:t>
                      </m:r>
                      <m:r>
                        <a:rPr lang="en-US" altLang="zh-CN" sz="3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3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m:rPr>
                          <m:sty m:val="p"/>
                        </m:rPr>
                        <a:rPr lang="en-US" altLang="zh-CN" sz="3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en-US" altLang="zh-CN" sz="3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3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altLang="zh-CN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1=</m:t>
                      </m:r>
                      <m:r>
                        <a:rPr lang="en-US" altLang="zh-CN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8" name="文本框 107">
                <a:extLst>
                  <a:ext uri="{FF2B5EF4-FFF2-40B4-BE49-F238E27FC236}">
                    <a16:creationId xmlns:a16="http://schemas.microsoft.com/office/drawing/2014/main" id="{03497A20-4AE8-42E3-A225-20A959DA75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0095" y="12710209"/>
                <a:ext cx="7131884" cy="6463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文本框 109">
                <a:extLst>
                  <a:ext uri="{FF2B5EF4-FFF2-40B4-BE49-F238E27FC236}">
                    <a16:creationId xmlns:a16="http://schemas.microsoft.com/office/drawing/2014/main" id="{CCEAF613-E3D9-4A50-B6DA-1CCD09F6BCA9}"/>
                  </a:ext>
                </a:extLst>
              </p:cNvPr>
              <p:cNvSpPr txBox="1"/>
              <p:nvPr/>
            </p:nvSpPr>
            <p:spPr>
              <a:xfrm>
                <a:off x="8135938" y="13145637"/>
                <a:ext cx="4272569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altLang="zh-CN" sz="3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𝑐𝑛</m:t>
                      </m:r>
                      <m:r>
                        <a:rPr lang="en-US" altLang="zh-CN" sz="3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3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altLang="zh-CN" sz="3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3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0" name="文本框 109">
                <a:extLst>
                  <a:ext uri="{FF2B5EF4-FFF2-40B4-BE49-F238E27FC236}">
                    <a16:creationId xmlns:a16="http://schemas.microsoft.com/office/drawing/2014/main" id="{CCEAF613-E3D9-4A50-B6DA-1CCD09F6BC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5938" y="13145637"/>
                <a:ext cx="4272569" cy="6463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1DC3CDB0-4F20-4C1B-BC82-764C3E990F36}"/>
              </a:ext>
            </a:extLst>
          </p:cNvPr>
          <p:cNvCxnSpPr>
            <a:cxnSpLocks/>
          </p:cNvCxnSpPr>
          <p:nvPr/>
        </p:nvCxnSpPr>
        <p:spPr>
          <a:xfrm>
            <a:off x="6083300" y="8369300"/>
            <a:ext cx="306388" cy="1155700"/>
          </a:xfrm>
          <a:prstGeom prst="straightConnector1">
            <a:avLst/>
          </a:prstGeom>
          <a:ln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直接箭头连接符 112">
            <a:extLst>
              <a:ext uri="{FF2B5EF4-FFF2-40B4-BE49-F238E27FC236}">
                <a16:creationId xmlns:a16="http://schemas.microsoft.com/office/drawing/2014/main" id="{995DF098-8D22-4A4D-95B7-6728150480BD}"/>
              </a:ext>
            </a:extLst>
          </p:cNvPr>
          <p:cNvCxnSpPr>
            <a:cxnSpLocks/>
          </p:cNvCxnSpPr>
          <p:nvPr/>
        </p:nvCxnSpPr>
        <p:spPr>
          <a:xfrm>
            <a:off x="7391400" y="8915400"/>
            <a:ext cx="1495425" cy="714375"/>
          </a:xfrm>
          <a:prstGeom prst="straightConnector1">
            <a:avLst/>
          </a:prstGeom>
          <a:ln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直接箭头连接符 113">
            <a:extLst>
              <a:ext uri="{FF2B5EF4-FFF2-40B4-BE49-F238E27FC236}">
                <a16:creationId xmlns:a16="http://schemas.microsoft.com/office/drawing/2014/main" id="{43010DC1-0EC0-4D40-B294-E207A8ABC6F1}"/>
              </a:ext>
            </a:extLst>
          </p:cNvPr>
          <p:cNvCxnSpPr>
            <a:cxnSpLocks/>
          </p:cNvCxnSpPr>
          <p:nvPr/>
        </p:nvCxnSpPr>
        <p:spPr>
          <a:xfrm>
            <a:off x="9931400" y="8953500"/>
            <a:ext cx="272143" cy="762000"/>
          </a:xfrm>
          <a:prstGeom prst="straightConnector1">
            <a:avLst/>
          </a:prstGeom>
          <a:ln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632D9739-E854-421B-AF00-C1353899BC20}"/>
                  </a:ext>
                </a:extLst>
              </p:cNvPr>
              <p:cNvSpPr txBox="1"/>
              <p:nvPr/>
            </p:nvSpPr>
            <p:spPr>
              <a:xfrm>
                <a:off x="3763809" y="13479466"/>
                <a:ext cx="3130476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3600" i="0" dirty="0">
                    <a:solidFill>
                      <a:schemeClr val="tx1"/>
                    </a:solidFill>
                    <a:latin typeface="+mj-lt"/>
                    <a:ea typeface="微软雅黑 Light" panose="020B0502040204020203" pitchFamily="34" charset="-122"/>
                  </a:rPr>
                  <a:t>为任意值</a:t>
                </a:r>
                <a:endParaRPr lang="zh-CN" altLang="en-US" sz="3600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</mc:Choice>
        <mc:Fallback xmlns="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632D9739-E854-421B-AF00-C1353899BC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3809" y="13479466"/>
                <a:ext cx="3130476" cy="646331"/>
              </a:xfrm>
              <a:prstGeom prst="rect">
                <a:avLst/>
              </a:prstGeom>
              <a:blipFill>
                <a:blip r:embed="rId7"/>
                <a:stretch>
                  <a:fillRect t="-13208" b="-3584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矩形 39">
            <a:extLst>
              <a:ext uri="{FF2B5EF4-FFF2-40B4-BE49-F238E27FC236}">
                <a16:creationId xmlns:a16="http://schemas.microsoft.com/office/drawing/2014/main" id="{21456C7D-2913-44EF-933E-129BC96281B1}"/>
              </a:ext>
            </a:extLst>
          </p:cNvPr>
          <p:cNvSpPr/>
          <p:nvPr/>
        </p:nvSpPr>
        <p:spPr>
          <a:xfrm>
            <a:off x="5413828" y="10718800"/>
            <a:ext cx="3001735" cy="495300"/>
          </a:xfrm>
          <a:prstGeom prst="rect">
            <a:avLst/>
          </a:prstGeom>
          <a:solidFill>
            <a:srgbClr val="7030A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CB21D642-C5C5-422D-BA3B-CB4C2E9ACB77}"/>
              </a:ext>
            </a:extLst>
          </p:cNvPr>
          <p:cNvSpPr/>
          <p:nvPr/>
        </p:nvSpPr>
        <p:spPr>
          <a:xfrm>
            <a:off x="9978209" y="10718800"/>
            <a:ext cx="377372" cy="495300"/>
          </a:xfrm>
          <a:prstGeom prst="rect">
            <a:avLst/>
          </a:prstGeom>
          <a:solidFill>
            <a:srgbClr val="7030A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37284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>
            <a:extLst>
              <a:ext uri="{FF2B5EF4-FFF2-40B4-BE49-F238E27FC236}">
                <a16:creationId xmlns:a16="http://schemas.microsoft.com/office/drawing/2014/main" id="{63939EEB-D3DB-4D13-A82C-F01DBCEA1231}"/>
              </a:ext>
            </a:extLst>
          </p:cNvPr>
          <p:cNvSpPr/>
          <p:nvPr/>
        </p:nvSpPr>
        <p:spPr>
          <a:xfrm>
            <a:off x="331" y="13368338"/>
            <a:ext cx="18000000" cy="29575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0" name="矩形 119">
            <a:extLst>
              <a:ext uri="{FF2B5EF4-FFF2-40B4-BE49-F238E27FC236}">
                <a16:creationId xmlns:a16="http://schemas.microsoft.com/office/drawing/2014/main" id="{7D195C24-501D-4530-B69D-4840CA330FB4}"/>
              </a:ext>
            </a:extLst>
          </p:cNvPr>
          <p:cNvSpPr/>
          <p:nvPr/>
        </p:nvSpPr>
        <p:spPr>
          <a:xfrm>
            <a:off x="935938" y="6924340"/>
            <a:ext cx="14400000" cy="63154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矩形 95">
            <a:extLst>
              <a:ext uri="{FF2B5EF4-FFF2-40B4-BE49-F238E27FC236}">
                <a16:creationId xmlns:a16="http://schemas.microsoft.com/office/drawing/2014/main" id="{3A85DFDC-7A73-44A9-AEE9-191D4B2B5737}"/>
              </a:ext>
            </a:extLst>
          </p:cNvPr>
          <p:cNvSpPr/>
          <p:nvPr/>
        </p:nvSpPr>
        <p:spPr>
          <a:xfrm>
            <a:off x="3387648" y="-1423987"/>
            <a:ext cx="10800000" cy="7239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文本框 100">
                <a:extLst>
                  <a:ext uri="{FF2B5EF4-FFF2-40B4-BE49-F238E27FC236}">
                    <a16:creationId xmlns:a16="http://schemas.microsoft.com/office/drawing/2014/main" id="{45E4ADD6-27C0-4EA0-A13E-9FBD40665ED8}"/>
                  </a:ext>
                </a:extLst>
              </p:cNvPr>
              <p:cNvSpPr txBox="1"/>
              <p:nvPr/>
            </p:nvSpPr>
            <p:spPr>
              <a:xfrm>
                <a:off x="4974581" y="0"/>
                <a:ext cx="8761114" cy="659731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1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altLang="zh-CN" sz="3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altLang="zh-CN" sz="3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r>
                          <a:rPr lang="en-US" altLang="zh-CN" sz="3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𝑂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zh-CN" sz="3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3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36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altLang="zh-CN" sz="3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3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r>
                                <a:rPr lang="en-US" altLang="zh-CN" sz="3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altLang="zh-CN" sz="36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36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3600" i="1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altLang="zh-CN" sz="3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𝑥𝑛</m:t>
                                    </m:r>
                                    <m:r>
                                      <a:rPr lang="en-US" altLang="zh-CN" sz="3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/</m:t>
                                    </m:r>
                                    <m:r>
                                      <a:rPr lang="en-US" altLang="zh-CN" sz="3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𝑦𝑛</m:t>
                                    </m:r>
                                    <m:r>
                                      <a:rPr lang="en-US" altLang="zh-CN" sz="3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/</m:t>
                                    </m:r>
                                    <m:r>
                                      <a:rPr lang="en-US" altLang="zh-CN" sz="3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𝑢𝑛𝑘𝑛𝑜𝑤𝑛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r>
                                <a:rPr lang="en-US" altLang="zh-CN" sz="3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altLang="zh-CN" sz="360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altLang="zh-CN" sz="3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3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36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3600" i="1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𝑥𝑛</m:t>
                                    </m:r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/</m:t>
                                    </m:r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𝑦𝑛</m:t>
                                    </m:r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/</m:t>
                                    </m:r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𝑢𝑛𝑘𝑛𝑜𝑤𝑛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r>
                                <a:rPr lang="en-US" altLang="zh-CN" sz="3600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zh-CN" sz="3600" dirty="0">
                    <a:solidFill>
                      <a:sysClr val="windowText" lastClr="000000"/>
                    </a:solidFill>
                  </a:rPr>
                  <a:t> </a:t>
                </a:r>
              </a:p>
              <a:p>
                <a:pPr>
                  <a:lnSpc>
                    <a:spcPct val="11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𝑂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36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3600" i="1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r>
                                <a:rPr lang="en-US" altLang="zh-CN" sz="3600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altLang="zh-CN" sz="36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36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3600" i="1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r>
                                <a:rPr lang="en-US" altLang="zh-CN" sz="3600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altLang="zh-CN" sz="36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                </m:t>
                    </m:r>
                    <m:r>
                      <a:rPr lang="en-US" altLang="zh-CN" sz="3600" i="1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3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36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3600" i="1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r>
                                <a:rPr lang="en-US" altLang="zh-CN" sz="3600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zh-CN" sz="3600" dirty="0">
                    <a:solidFill>
                      <a:sysClr val="windowText" lastClr="000000"/>
                    </a:solidFill>
                  </a:rPr>
                  <a:t> </a:t>
                </a:r>
              </a:p>
              <a:p>
                <a:pPr>
                  <a:lnSpc>
                    <a:spcPct val="11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𝑂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36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3600" i="1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r>
                                <a:rPr lang="en-US" altLang="zh-CN" sz="3600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altLang="zh-CN" sz="36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36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3600" i="1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r>
                                <a:rPr lang="en-US" altLang="zh-CN" sz="3600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altLang="zh-CN" sz="36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                </m:t>
                    </m:r>
                    <m:r>
                      <a:rPr lang="en-US" altLang="zh-CN" sz="3600" i="1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3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36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3600" i="1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r>
                                <a:rPr lang="en-US" altLang="zh-CN" sz="3600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zh-CN" altLang="en-US" sz="3600" dirty="0">
                    <a:solidFill>
                      <a:sysClr val="windowText" lastClr="00000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01" name="文本框 100">
                <a:extLst>
                  <a:ext uri="{FF2B5EF4-FFF2-40B4-BE49-F238E27FC236}">
                    <a16:creationId xmlns:a16="http://schemas.microsoft.com/office/drawing/2014/main" id="{45E4ADD6-27C0-4EA0-A13E-9FBD40665E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4581" y="0"/>
                <a:ext cx="8761114" cy="659731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文本框 101">
                <a:extLst>
                  <a:ext uri="{FF2B5EF4-FFF2-40B4-BE49-F238E27FC236}">
                    <a16:creationId xmlns:a16="http://schemas.microsoft.com/office/drawing/2014/main" id="{EC621DFE-BA0A-48D7-ABC2-110FAA277429}"/>
                  </a:ext>
                </a:extLst>
              </p:cNvPr>
              <p:cNvSpPr txBox="1"/>
              <p:nvPr/>
            </p:nvSpPr>
            <p:spPr>
              <a:xfrm>
                <a:off x="4352269" y="6800850"/>
                <a:ext cx="7033938" cy="23374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1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60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altLang="zh-CN" sz="36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zh-CN" sz="36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r>
                            <a:rPr lang="en-US" altLang="zh-CN" sz="36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𝑂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CN" sz="36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600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CN" sz="3600" i="1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i="1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i="1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US" altLang="zh-CN" sz="3600" i="1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CN" sz="3600" i="1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36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600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CN" sz="3600" i="1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i="1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i="1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US" altLang="zh-CN" sz="3600" i="1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CN" sz="3600" i="1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altLang="zh-CN" sz="36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altLang="zh-CN" sz="36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  <m:r>
                        <a:rPr lang="en-US" altLang="zh-CN" sz="36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36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600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CN" sz="3600" i="1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i="1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i="1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US" altLang="zh-CN" sz="3600" i="1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36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102" name="文本框 101">
                <a:extLst>
                  <a:ext uri="{FF2B5EF4-FFF2-40B4-BE49-F238E27FC236}">
                    <a16:creationId xmlns:a16="http://schemas.microsoft.com/office/drawing/2014/main" id="{EC621DFE-BA0A-48D7-ABC2-110FAA2774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2269" y="6800850"/>
                <a:ext cx="7033938" cy="233743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文本框 103">
                <a:extLst>
                  <a:ext uri="{FF2B5EF4-FFF2-40B4-BE49-F238E27FC236}">
                    <a16:creationId xmlns:a16="http://schemas.microsoft.com/office/drawing/2014/main" id="{88D40821-3FD6-462B-8CF6-AEFFFDD6472A}"/>
                  </a:ext>
                </a:extLst>
              </p:cNvPr>
              <p:cNvSpPr txBox="1"/>
              <p:nvPr/>
            </p:nvSpPr>
            <p:spPr>
              <a:xfrm>
                <a:off x="4668230" y="9512314"/>
                <a:ext cx="6437920" cy="227979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  <m:r>
                                        <a:rPr lang="en-US" altLang="zh-CN" sz="3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/</m:t>
                                      </m:r>
                                      <m:r>
                                        <a:rPr lang="en-US" altLang="zh-CN" sz="3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  <m:r>
                                        <a:rPr lang="en-US" altLang="zh-CN" sz="3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/</m:t>
                                      </m:r>
                                      <m:r>
                                        <a:rPr lang="en-US" altLang="zh-CN" sz="3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  <m:r>
                                        <a:rPr lang="en-US" altLang="zh-CN" sz="3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/</m:t>
                                      </m:r>
                                      <m:r>
                                        <a:rPr lang="en-US" altLang="zh-CN" sz="3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1/</m:t>
                                      </m:r>
                                      <m:r>
                                        <a:rPr lang="en-US" altLang="zh-CN" sz="3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zh-CN" sz="36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600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CN" sz="3600" i="1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i="1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i="1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US" altLang="zh-CN" sz="3600" i="1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CN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36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600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CN" sz="3600" i="1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i="1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en-US" altLang="zh-CN" sz="3600" b="0" i="1" smtClean="0">
                                              <a:solidFill>
                                                <a:sysClr val="windowText" lastClr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CN" sz="3600" i="1">
                                              <a:solidFill>
                                                <a:sysClr val="windowText" lastClr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  <m:sup>
                                          <m:r>
                                            <a:rPr lang="en-US" altLang="zh-CN" sz="3600" b="0" i="1" smtClean="0">
                                              <a:solidFill>
                                                <a:sysClr val="windowText" lastClr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lang="en-US" altLang="zh-CN" sz="36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/</m:t>
                                      </m:r>
                                      <m:r>
                                        <a:rPr lang="en-US" altLang="zh-CN" sz="36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US" altLang="zh-CN" sz="3600" b="0" i="1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en-US" altLang="zh-CN" sz="3600" b="0" i="1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US" altLang="zh-CN" sz="3600" b="0" i="1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4" name="文本框 103">
                <a:extLst>
                  <a:ext uri="{FF2B5EF4-FFF2-40B4-BE49-F238E27FC236}">
                    <a16:creationId xmlns:a16="http://schemas.microsoft.com/office/drawing/2014/main" id="{88D40821-3FD6-462B-8CF6-AEFFFDD647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8230" y="9512314"/>
                <a:ext cx="6437920" cy="227979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文本框 107">
                <a:extLst>
                  <a:ext uri="{FF2B5EF4-FFF2-40B4-BE49-F238E27FC236}">
                    <a16:creationId xmlns:a16="http://schemas.microsoft.com/office/drawing/2014/main" id="{03497A20-4AE8-42E3-A225-20A959DA75C8}"/>
                  </a:ext>
                </a:extLst>
              </p:cNvPr>
              <p:cNvSpPr txBox="1"/>
              <p:nvPr/>
            </p:nvSpPr>
            <p:spPr>
              <a:xfrm>
                <a:off x="2530095" y="12205384"/>
                <a:ext cx="7131884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zh-CN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altLang="zh-CN" sz="3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3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zh-CN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altLang="zh-CN" sz="3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3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𝑐𝑓</m:t>
                      </m:r>
                      <m:r>
                        <a:rPr lang="en-US" altLang="zh-CN" sz="3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3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altLang="zh-CN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sz="3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3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3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altLang="zh-CN" sz="3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3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altLang="zh-CN" sz="3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8" name="文本框 107">
                <a:extLst>
                  <a:ext uri="{FF2B5EF4-FFF2-40B4-BE49-F238E27FC236}">
                    <a16:creationId xmlns:a16="http://schemas.microsoft.com/office/drawing/2014/main" id="{03497A20-4AE8-42E3-A225-20A959DA75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0095" y="12205384"/>
                <a:ext cx="7131884" cy="6463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文本框 109">
                <a:extLst>
                  <a:ext uri="{FF2B5EF4-FFF2-40B4-BE49-F238E27FC236}">
                    <a16:creationId xmlns:a16="http://schemas.microsoft.com/office/drawing/2014/main" id="{CCEAF613-E3D9-4A50-B6DA-1CCD09F6BCA9}"/>
                  </a:ext>
                </a:extLst>
              </p:cNvPr>
              <p:cNvSpPr txBox="1"/>
              <p:nvPr/>
            </p:nvSpPr>
            <p:spPr>
              <a:xfrm>
                <a:off x="8484090" y="12205384"/>
                <a:ext cx="4272569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altLang="zh-CN" sz="3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𝑐𝑓</m:t>
                      </m:r>
                      <m:r>
                        <a:rPr lang="en-US" altLang="zh-CN" sz="3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3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altLang="zh-CN" sz="3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36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36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altLang="zh-CN" sz="36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36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altLang="zh-CN" sz="36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0" name="文本框 109">
                <a:extLst>
                  <a:ext uri="{FF2B5EF4-FFF2-40B4-BE49-F238E27FC236}">
                    <a16:creationId xmlns:a16="http://schemas.microsoft.com/office/drawing/2014/main" id="{CCEAF613-E3D9-4A50-B6DA-1CCD09F6BC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4090" y="12205384"/>
                <a:ext cx="4272569" cy="6463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1DC3CDB0-4F20-4C1B-BC82-764C3E990F36}"/>
              </a:ext>
            </a:extLst>
          </p:cNvPr>
          <p:cNvCxnSpPr>
            <a:cxnSpLocks/>
          </p:cNvCxnSpPr>
          <p:nvPr/>
        </p:nvCxnSpPr>
        <p:spPr>
          <a:xfrm>
            <a:off x="5943600" y="8410575"/>
            <a:ext cx="446088" cy="1114425"/>
          </a:xfrm>
          <a:prstGeom prst="straightConnector1">
            <a:avLst/>
          </a:prstGeom>
          <a:ln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直接箭头连接符 112">
            <a:extLst>
              <a:ext uri="{FF2B5EF4-FFF2-40B4-BE49-F238E27FC236}">
                <a16:creationId xmlns:a16="http://schemas.microsoft.com/office/drawing/2014/main" id="{995DF098-8D22-4A4D-95B7-6728150480BD}"/>
              </a:ext>
            </a:extLst>
          </p:cNvPr>
          <p:cNvCxnSpPr>
            <a:cxnSpLocks/>
          </p:cNvCxnSpPr>
          <p:nvPr/>
        </p:nvCxnSpPr>
        <p:spPr>
          <a:xfrm>
            <a:off x="7105650" y="9086850"/>
            <a:ext cx="1400175" cy="533400"/>
          </a:xfrm>
          <a:prstGeom prst="straightConnector1">
            <a:avLst/>
          </a:prstGeom>
          <a:ln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直接箭头连接符 113">
            <a:extLst>
              <a:ext uri="{FF2B5EF4-FFF2-40B4-BE49-F238E27FC236}">
                <a16:creationId xmlns:a16="http://schemas.microsoft.com/office/drawing/2014/main" id="{43010DC1-0EC0-4D40-B294-E207A8ABC6F1}"/>
              </a:ext>
            </a:extLst>
          </p:cNvPr>
          <p:cNvCxnSpPr>
            <a:cxnSpLocks/>
          </p:cNvCxnSpPr>
          <p:nvPr/>
        </p:nvCxnSpPr>
        <p:spPr>
          <a:xfrm>
            <a:off x="10203543" y="9134475"/>
            <a:ext cx="0" cy="428625"/>
          </a:xfrm>
          <a:prstGeom prst="straightConnector1">
            <a:avLst/>
          </a:prstGeom>
          <a:ln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矩形 39">
            <a:extLst>
              <a:ext uri="{FF2B5EF4-FFF2-40B4-BE49-F238E27FC236}">
                <a16:creationId xmlns:a16="http://schemas.microsoft.com/office/drawing/2014/main" id="{21456C7D-2913-44EF-933E-129BC96281B1}"/>
              </a:ext>
            </a:extLst>
          </p:cNvPr>
          <p:cNvSpPr/>
          <p:nvPr/>
        </p:nvSpPr>
        <p:spPr>
          <a:xfrm>
            <a:off x="5032828" y="10718800"/>
            <a:ext cx="3001735" cy="495300"/>
          </a:xfrm>
          <a:prstGeom prst="rect">
            <a:avLst/>
          </a:prstGeom>
          <a:solidFill>
            <a:srgbClr val="7030A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CB21D642-C5C5-422D-BA3B-CB4C2E9ACB77}"/>
              </a:ext>
            </a:extLst>
          </p:cNvPr>
          <p:cNvSpPr/>
          <p:nvPr/>
        </p:nvSpPr>
        <p:spPr>
          <a:xfrm>
            <a:off x="9632950" y="10591800"/>
            <a:ext cx="1047750" cy="647700"/>
          </a:xfrm>
          <a:prstGeom prst="rect">
            <a:avLst/>
          </a:prstGeom>
          <a:solidFill>
            <a:srgbClr val="7030A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839D95E1-64E4-47CC-8B4D-5BD5EDE95E88}"/>
              </a:ext>
            </a:extLst>
          </p:cNvPr>
          <p:cNvGrpSpPr/>
          <p:nvPr/>
        </p:nvGrpSpPr>
        <p:grpSpPr>
          <a:xfrm>
            <a:off x="505274" y="13691040"/>
            <a:ext cx="15961414" cy="2312108"/>
            <a:chOff x="1648043" y="13959127"/>
            <a:chExt cx="15961414" cy="231210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文本框 15">
                  <a:extLst>
                    <a:ext uri="{FF2B5EF4-FFF2-40B4-BE49-F238E27FC236}">
                      <a16:creationId xmlns:a16="http://schemas.microsoft.com/office/drawing/2014/main" id="{3AFD139D-7C35-40DE-AC60-218DA2245A9F}"/>
                    </a:ext>
                  </a:extLst>
                </p:cNvPr>
                <p:cNvSpPr txBox="1"/>
                <p:nvPr/>
              </p:nvSpPr>
              <p:spPr>
                <a:xfrm>
                  <a:off x="1648043" y="14448749"/>
                  <a:ext cx="4272569" cy="13281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"/>
                            <m:ctrlPr>
                              <a:rPr lang="en-US" altLang="zh-CN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CN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US" altLang="zh-CN" sz="3600" i="1">
                                      <a:latin typeface="Cambria Math" panose="02040503050406030204" pitchFamily="18" charset="0"/>
                                    </a:rPr>
                                    <m:t>𝑐𝑓</m:t>
                                  </m:r>
                                  <m:r>
                                    <a:rPr lang="en-US" altLang="zh-CN" sz="36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zh-CN" sz="36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altLang="zh-CN" sz="3600" i="1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sSup>
                                    <m:sSupPr>
                                      <m:ctrlP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p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altLang="zh-CN" sz="3600" i="1">
                                      <a:latin typeface="Cambria Math" panose="02040503050406030204" pitchFamily="18" charset="0"/>
                                    </a:rPr>
                                    <m:t>/</m:t>
                                  </m:r>
                                  <m:r>
                                    <a:rPr lang="en-US" altLang="zh-CN" sz="36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altLang="zh-CN" sz="3600" i="1">
                                      <a:latin typeface="Cambria Math" panose="02040503050406030204" pitchFamily="18" charset="0"/>
                                    </a:rPr>
                                    <m:t>𝑐𝑛</m:t>
                                  </m:r>
                                  <m:r>
                                    <a:rPr lang="en-US" altLang="zh-CN" sz="36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zh-CN" sz="36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altLang="zh-CN" sz="3600" i="1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altLang="zh-CN" sz="36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m:rPr>
                                      <m:nor/>
                                    </m:rPr>
                                    <a:rPr lang="zh-CN" altLang="en-US" sz="3600" dirty="0"/>
                                    <m:t> 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altLang="zh-CN" sz="3600" b="0" i="0" dirty="0" smtClean="0"/>
                                    <m:t>      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zh-CN" altLang="en-US" sz="3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6" name="文本框 15">
                  <a:extLst>
                    <a:ext uri="{FF2B5EF4-FFF2-40B4-BE49-F238E27FC236}">
                      <a16:creationId xmlns:a16="http://schemas.microsoft.com/office/drawing/2014/main" id="{3AFD139D-7C35-40DE-AC60-218DA2245A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48043" y="14448749"/>
                  <a:ext cx="4272569" cy="132812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文本框 17">
                  <a:extLst>
                    <a:ext uri="{FF2B5EF4-FFF2-40B4-BE49-F238E27FC236}">
                      <a16:creationId xmlns:a16="http://schemas.microsoft.com/office/drawing/2014/main" id="{BA6F913C-EC6F-4BC6-A667-D0D44659FE86}"/>
                    </a:ext>
                  </a:extLst>
                </p:cNvPr>
                <p:cNvSpPr txBox="1"/>
                <p:nvPr/>
              </p:nvSpPr>
              <p:spPr>
                <a:xfrm>
                  <a:off x="5411181" y="14434234"/>
                  <a:ext cx="4272569" cy="13281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d>
                          <m:dPr>
                            <m:begChr m:val="{"/>
                            <m:endChr m:val=""/>
                            <m:ctrlPr>
                              <a:rPr lang="en-US" altLang="zh-CN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CN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US" altLang="zh-CN" sz="36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  <m:r>
                                    <a:rPr lang="en-US" altLang="zh-CN" sz="3600" i="1">
                                      <a:latin typeface="Cambria Math" panose="02040503050406030204" pitchFamily="18" charset="0"/>
                                    </a:rPr>
                                    <m:t>=(</m:t>
                                  </m:r>
                                  <m:r>
                                    <a:rPr lang="en-US" altLang="zh-CN" sz="36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r>
                                    <a:rPr lang="en-US" altLang="zh-CN" sz="36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zh-CN" sz="36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altLang="zh-CN" sz="3600" i="1">
                                      <a:latin typeface="Cambria Math" panose="02040503050406030204" pitchFamily="18" charset="0"/>
                                    </a:rPr>
                                    <m:t>)/</m:t>
                                  </m:r>
                                  <m:r>
                                    <a:rPr lang="en-US" altLang="zh-CN" sz="36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altLang="zh-CN" sz="36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altLang="zh-CN" sz="3600" i="1">
                                      <a:latin typeface="Cambria Math" panose="02040503050406030204" pitchFamily="18" charset="0"/>
                                    </a:rPr>
                                    <m:t>=−</m:t>
                                  </m:r>
                                  <m:r>
                                    <a:rPr lang="en-US" altLang="zh-CN" sz="36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altLang="zh-CN" sz="3600" b="0" i="0" smtClean="0">
                                      <a:latin typeface="Cambria Math" panose="02040503050406030204" pitchFamily="18" charset="0"/>
                                    </a:rPr>
                                    <m:t>             </m:t>
                                  </m:r>
                                  <m:r>
                                    <m:rPr>
                                      <m:nor/>
                                    </m:rPr>
                                    <a:rPr lang="zh-CN" altLang="en-US" sz="3600" dirty="0"/>
                                    <m:t> 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zh-CN" altLang="en-US" sz="3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8" name="文本框 17">
                  <a:extLst>
                    <a:ext uri="{FF2B5EF4-FFF2-40B4-BE49-F238E27FC236}">
                      <a16:creationId xmlns:a16="http://schemas.microsoft.com/office/drawing/2014/main" id="{BA6F913C-EC6F-4BC6-A667-D0D44659FE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11181" y="14434234"/>
                  <a:ext cx="4272569" cy="132812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文本框 19">
                  <a:extLst>
                    <a:ext uri="{FF2B5EF4-FFF2-40B4-BE49-F238E27FC236}">
                      <a16:creationId xmlns:a16="http://schemas.microsoft.com/office/drawing/2014/main" id="{FFC46CE1-F5DA-4F59-9948-BDC6D3398011}"/>
                    </a:ext>
                  </a:extLst>
                </p:cNvPr>
                <p:cNvSpPr txBox="1"/>
                <p:nvPr/>
              </p:nvSpPr>
              <p:spPr>
                <a:xfrm>
                  <a:off x="8998857" y="13959127"/>
                  <a:ext cx="8610600" cy="231210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sSub>
                          <m:sSubPr>
                            <m:ctrlPr>
                              <a:rPr lang="en-US" altLang="zh-CN" sz="360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36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altLang="zh-CN" sz="36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  <m:r>
                              <a:rPr lang="en-US" altLang="zh-CN" sz="36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→</m:t>
                            </m:r>
                            <m:r>
                              <a:rPr lang="en-US" altLang="zh-CN" sz="36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𝑂</m:t>
                            </m:r>
                          </m:sub>
                        </m:sSub>
                        <m:r>
                          <a:rPr lang="en-US" altLang="zh-CN" sz="3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zh-CN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CN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zh-CN" sz="3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  <m:e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mr>
                                  </m:m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zh-CN" sz="3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360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en-US" altLang="zh-CN" sz="36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  <m:r>
                                          <a:rPr lang="en-US" altLang="zh-CN" sz="36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+0)/</m:t>
                                        </m:r>
                                        <m:r>
                                          <a:rPr lang="en-US" altLang="zh-CN" sz="36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/</m:t>
                                        </m:r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  <m:e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360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en-US" altLang="zh-CN" sz="36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  <m:r>
                                          <a:rPr lang="en-US" altLang="zh-CN" sz="36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+0)/</m:t>
                                        </m:r>
                                        <m:r>
                                          <a:rPr lang="en-US" altLang="zh-CN" sz="36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/</m:t>
                                        </m:r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  <m:e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</m:m>
                                </m:e>
                              </m:mr>
                              <m:m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zh-CN" sz="3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</m:m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zh-CN" sz="3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3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en-US" altLang="zh-CN" sz="3600" i="1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  <m:r>
                                          <a:rPr lang="en-US" altLang="zh-CN" sz="3600" i="1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en-US" altLang="zh-CN" sz="3600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en-US" altLang="zh-CN" sz="3600" i="1">
                                            <a:latin typeface="Cambria Math" panose="02040503050406030204" pitchFamily="18" charset="0"/>
                                          </a:rPr>
                                          <m:t>)/</m:t>
                                        </m:r>
                                        <m:r>
                                          <a:rPr lang="en-US" altLang="zh-CN" sz="3600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/</m:t>
                                        </m:r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  <m:e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en-US" altLang="zh-CN" sz="36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/</m:t>
                                        </m:r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  <m:e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</m:m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zh-CN" altLang="en-US" sz="3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0" name="文本框 19">
                  <a:extLst>
                    <a:ext uri="{FF2B5EF4-FFF2-40B4-BE49-F238E27FC236}">
                      <a16:creationId xmlns:a16="http://schemas.microsoft.com/office/drawing/2014/main" id="{FFC46CE1-F5DA-4F59-9948-BDC6D339801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98857" y="13959127"/>
                  <a:ext cx="8610600" cy="2312108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2928310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矩形 110">
            <a:extLst>
              <a:ext uri="{FF2B5EF4-FFF2-40B4-BE49-F238E27FC236}">
                <a16:creationId xmlns:a16="http://schemas.microsoft.com/office/drawing/2014/main" id="{ED26F065-B2AB-477D-8556-28802E00D04E}"/>
              </a:ext>
            </a:extLst>
          </p:cNvPr>
          <p:cNvSpPr/>
          <p:nvPr/>
        </p:nvSpPr>
        <p:spPr>
          <a:xfrm>
            <a:off x="704849" y="10306050"/>
            <a:ext cx="18000000" cy="815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3AFD139D-7C35-40DE-AC60-218DA2245A9F}"/>
                  </a:ext>
                </a:extLst>
              </p:cNvPr>
              <p:cNvSpPr txBox="1"/>
              <p:nvPr/>
            </p:nvSpPr>
            <p:spPr>
              <a:xfrm>
                <a:off x="328340" y="8789512"/>
                <a:ext cx="4272569" cy="13281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zh-CN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sz="3600" i="1">
                                    <a:latin typeface="Cambria Math" panose="02040503050406030204" pitchFamily="18" charset="0"/>
                                  </a:rPr>
                                  <m:t>𝑐𝑓</m:t>
                                </m:r>
                                <m:r>
                                  <a:rPr lang="en-US" altLang="zh-CN" sz="36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zh-CN" sz="36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altLang="zh-CN" sz="3600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altLang="zh-CN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36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p>
                                    <m:r>
                                      <a:rPr lang="en-US" altLang="zh-CN" sz="36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altLang="zh-CN" sz="3600" i="1"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US" altLang="zh-CN" sz="36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3600" i="1">
                                    <a:latin typeface="Cambria Math" panose="02040503050406030204" pitchFamily="18" charset="0"/>
                                  </a:rPr>
                                  <m:t>𝑐𝑛</m:t>
                                </m:r>
                                <m:r>
                                  <a:rPr lang="en-US" altLang="zh-CN" sz="36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zh-CN" sz="36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altLang="zh-CN" sz="3600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zh-CN" sz="36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m:rPr>
                                    <m:nor/>
                                  </m:rPr>
                                  <a:rPr lang="zh-CN" altLang="en-US" sz="3600" dirty="0"/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CN" sz="3600" b="0" i="0" dirty="0" smtClean="0"/>
                                  <m:t>      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3AFD139D-7C35-40DE-AC60-218DA2245A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340" y="8789512"/>
                <a:ext cx="4272569" cy="13281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BA6F913C-EC6F-4BC6-A667-D0D44659FE86}"/>
                  </a:ext>
                </a:extLst>
              </p:cNvPr>
              <p:cNvSpPr txBox="1"/>
              <p:nvPr/>
            </p:nvSpPr>
            <p:spPr>
              <a:xfrm>
                <a:off x="999934" y="10676368"/>
                <a:ext cx="11268265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3600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设一个点为</a:t>
                </a:r>
                <a14:m>
                  <m:oMath xmlns:m="http://schemas.openxmlformats.org/officeDocument/2006/math">
                    <m:r>
                      <a:rPr lang="en-US" altLang="zh-CN" sz="3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zh-CN" sz="36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3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36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36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sz="36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36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altLang="zh-CN" sz="36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36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altLang="zh-CN" sz="36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,1</m:t>
                            </m:r>
                          </m:e>
                        </m:d>
                      </m:e>
                      <m:sup>
                        <m:r>
                          <a:rPr lang="en-US" altLang="zh-CN" sz="3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zh-CN" altLang="en-US" sz="3600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，</a:t>
                </a:r>
                <a:r>
                  <a:rPr lang="zh-CN" altLang="en-US" sz="3600" dirty="0"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设</a:t>
                </a:r>
                <a14:m>
                  <m:oMath xmlns:m="http://schemas.openxmlformats.org/officeDocument/2006/math"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0&gt;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𝑛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&gt;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𝑧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&gt;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𝑓</m:t>
                    </m:r>
                    <m:r>
                      <a:rPr lang="zh-CN" altLang="en-US" sz="3600" i="1"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，</m:t>
                    </m:r>
                  </m:oMath>
                </a14:m>
                <a:r>
                  <a:rPr lang="zh-CN" altLang="en-US" sz="3600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则</a:t>
                </a:r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BA6F913C-EC6F-4BC6-A667-D0D44659FE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9934" y="10676368"/>
                <a:ext cx="11268265" cy="646331"/>
              </a:xfrm>
              <a:prstGeom prst="rect">
                <a:avLst/>
              </a:prstGeom>
              <a:blipFill>
                <a:blip r:embed="rId3"/>
                <a:stretch>
                  <a:fillRect l="-1623" t="-13208" b="-3584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FFC46CE1-F5DA-4F59-9948-BDC6D3398011}"/>
                  </a:ext>
                </a:extLst>
              </p:cNvPr>
              <p:cNvSpPr txBox="1"/>
              <p:nvPr/>
            </p:nvSpPr>
            <p:spPr>
              <a:xfrm>
                <a:off x="999935" y="11383528"/>
                <a:ext cx="13391810" cy="220451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2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altLang="zh-CN" sz="32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altLang="zh-CN" sz="32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r>
                          <a:rPr lang="en-US" altLang="zh-CN" sz="32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𝑂</m:t>
                        </m:r>
                      </m:sub>
                    </m:sSub>
                    <m:r>
                      <a:rPr lang="en-US" altLang="zh-CN" sz="32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  <m:r>
                      <a:rPr lang="en-US" altLang="zh-CN" sz="3200" i="1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altLang="zh-CN" sz="3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altLang="zh-CN" sz="3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altLang="zh-CN" sz="3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320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altLang="zh-CN" sz="32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r>
                                      <a:rPr lang="en-US" altLang="zh-CN" sz="32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+0)/</m:t>
                                    </m:r>
                                    <m:r>
                                      <a:rPr lang="en-US" altLang="zh-CN" sz="32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altLang="zh-CN" sz="3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/</m:t>
                                    </m:r>
                                    <m:r>
                                      <a:rPr lang="en-US" altLang="zh-CN" sz="3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e>
                                    <m:r>
                                      <a:rPr lang="en-US" altLang="zh-CN" sz="3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320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altLang="zh-CN" sz="32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r>
                                      <a:rPr lang="en-US" altLang="zh-CN" sz="32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+0)/</m:t>
                                    </m:r>
                                    <m:r>
                                      <a:rPr lang="en-US" altLang="zh-CN" sz="32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altLang="zh-CN" sz="3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/</m:t>
                                    </m:r>
                                    <m:r>
                                      <a:rPr lang="en-US" altLang="zh-CN" sz="3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e>
                                    <m:r>
                                      <a:rPr lang="en-US" altLang="zh-CN" sz="3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altLang="zh-CN" sz="3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altLang="zh-CN" sz="3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altLang="zh-CN" sz="3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3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altLang="zh-CN" sz="32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r>
                                      <a:rPr lang="en-US" altLang="zh-CN" sz="3200" i="1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altLang="zh-CN" sz="3200" i="1">
                                        <a:latin typeface="Cambria Math" panose="02040503050406030204" pitchFamily="18" charset="0"/>
                                      </a:rPr>
                                      <m:t>)/</m:t>
                                    </m:r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altLang="zh-CN" sz="3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/</m:t>
                                    </m:r>
                                    <m:r>
                                      <a:rPr lang="en-US" altLang="zh-CN" sz="3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e>
                                    <m:r>
                                      <a:rPr lang="en-US" altLang="zh-CN" sz="3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zh-CN" sz="3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zh-CN" sz="3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/</m:t>
                                    </m:r>
                                    <m:r>
                                      <a:rPr lang="en-US" altLang="zh-CN" sz="3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e>
                                    <m:r>
                                      <a:rPr lang="en-US" altLang="zh-CN" sz="3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zh-CN" sz="3200" dirty="0">
                    <a:solidFill>
                      <a:sysClr val="windowText" lastClr="000000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CN" sz="32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32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320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altLang="zh-CN" sz="32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2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2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r>
                                <a:rPr lang="en-US" altLang="zh-CN" sz="3200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altLang="zh-CN" sz="32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32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32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3200" i="1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altLang="zh-CN" sz="32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2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mr>
                                <m:mr>
                                  <m:e>
                                    <m:f>
                                      <m:fPr>
                                        <m:ctrlPr>
                                          <a:rPr lang="en-US" altLang="zh-CN" sz="3200" b="0" i="1" smtClean="0">
                                            <a:solidFill>
                                              <a:sysClr val="windowText" lastClr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altLang="zh-CN" sz="3200" b="0" i="1" smtClean="0">
                                            <a:solidFill>
                                              <a:sysClr val="windowText" lastClr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𝑓𝑧</m:t>
                                        </m:r>
                                        <m:r>
                                          <a:rPr lang="en-US" altLang="zh-CN" sz="3200" b="0" i="1" smtClean="0">
                                            <a:solidFill>
                                              <a:sysClr val="windowText" lastClr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en-US" altLang="zh-CN" sz="3200" b="0" i="1" smtClean="0">
                                            <a:solidFill>
                                              <a:sysClr val="windowText" lastClr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𝑛𝑧</m:t>
                                        </m:r>
                                        <m:r>
                                          <a:rPr lang="en-US" altLang="zh-CN" sz="3200" b="0" i="1" smtClean="0">
                                            <a:solidFill>
                                              <a:sysClr val="windowText" lastClr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altLang="zh-CN" sz="3200" b="0" i="1" smtClean="0">
                                            <a:solidFill>
                                              <a:sysClr val="windowText" lastClr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𝑛𝑓</m:t>
                                        </m:r>
                                      </m:num>
                                      <m:den>
                                        <m:r>
                                          <a:rPr lang="en-US" altLang="zh-CN" sz="3200" b="0" i="1" smtClean="0">
                                            <a:solidFill>
                                              <a:sysClr val="windowText" lastClr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den>
                                    </m:f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r>
                                <a:rPr lang="en-US" altLang="zh-CN" sz="32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altLang="zh-CN" sz="32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altLang="zh-CN" sz="32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mr>
                        </m:m>
                      </m:e>
                    </m:d>
                    <m:r>
                      <a:rPr lang="en-US" altLang="zh-CN" sz="320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32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32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3200" i="1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32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altLang="zh-CN" sz="32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altLang="zh-CN" sz="32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/</m:t>
                                    </m:r>
                                    <m:r>
                                      <a:rPr lang="en-US" altLang="zh-CN" sz="32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2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𝑦𝑛</m:t>
                                    </m:r>
                                    <m:r>
                                      <a:rPr lang="en-US" altLang="zh-CN" sz="32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/</m:t>
                                    </m:r>
                                    <m:r>
                                      <a:rPr lang="en-US" altLang="zh-CN" sz="32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mr>
                                <m:mr>
                                  <m:e>
                                    <m:f>
                                      <m:fPr>
                                        <m:ctrlPr>
                                          <a:rPr lang="en-US" altLang="zh-CN" sz="3200" i="1">
                                            <a:solidFill>
                                              <a:sysClr val="windowText" lastClr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altLang="zh-CN" sz="3200" i="1">
                                            <a:solidFill>
                                              <a:sysClr val="windowText" lastClr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𝑓𝑧</m:t>
                                        </m:r>
                                        <m:r>
                                          <a:rPr lang="en-US" altLang="zh-CN" sz="3200" i="1">
                                            <a:solidFill>
                                              <a:sysClr val="windowText" lastClr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en-US" altLang="zh-CN" sz="3200" i="1">
                                            <a:solidFill>
                                              <a:sysClr val="windowText" lastClr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𝑛𝑧</m:t>
                                        </m:r>
                                        <m:r>
                                          <a:rPr lang="en-US" altLang="zh-CN" sz="3200" i="1">
                                            <a:solidFill>
                                              <a:sysClr val="windowText" lastClr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altLang="zh-CN" sz="3200" i="1">
                                            <a:solidFill>
                                              <a:sysClr val="windowText" lastClr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𝑛𝑓</m:t>
                                        </m:r>
                                      </m:num>
                                      <m:den>
                                        <m:r>
                                          <a:rPr lang="en-US" altLang="zh-CN" sz="3200" b="0" i="1" smtClean="0">
                                            <a:solidFill>
                                              <a:sysClr val="windowText" lastClr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den>
                                    </m:f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r>
                                <a:rPr lang="en-US" altLang="zh-CN" sz="3200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zh-CN" alt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FFC46CE1-F5DA-4F59-9948-BDC6D33980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9935" y="11383528"/>
                <a:ext cx="13391810" cy="220451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组合 18">
            <a:extLst>
              <a:ext uri="{FF2B5EF4-FFF2-40B4-BE49-F238E27FC236}">
                <a16:creationId xmlns:a16="http://schemas.microsoft.com/office/drawing/2014/main" id="{807FB3C3-E7DF-4B6C-A31F-5DF9F6F36D34}"/>
              </a:ext>
            </a:extLst>
          </p:cNvPr>
          <p:cNvGrpSpPr/>
          <p:nvPr/>
        </p:nvGrpSpPr>
        <p:grpSpPr>
          <a:xfrm>
            <a:off x="5657274" y="1973216"/>
            <a:ext cx="4297712" cy="3163687"/>
            <a:chOff x="5151089" y="5550987"/>
            <a:chExt cx="4297712" cy="316368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文本框 21">
                  <a:extLst>
                    <a:ext uri="{FF2B5EF4-FFF2-40B4-BE49-F238E27FC236}">
                      <a16:creationId xmlns:a16="http://schemas.microsoft.com/office/drawing/2014/main" id="{1B2AED05-A6B2-4182-A21F-E53772CBB7A3}"/>
                    </a:ext>
                  </a:extLst>
                </p:cNvPr>
                <p:cNvSpPr txBox="1"/>
                <p:nvPr/>
              </p:nvSpPr>
              <p:spPr>
                <a:xfrm>
                  <a:off x="5151089" y="5550987"/>
                  <a:ext cx="4297712" cy="316368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CN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f>
                                    <m:fPr>
                                      <m:ctrlP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num>
                                    <m:den>
                                      <m: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  <m: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den>
                                  </m:f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3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</m:m>
                                </m:e>
                              </m:mr>
                              <m:m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</m:m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3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f>
                                          <m:fPr>
                                            <m:ctrlP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num>
                                          <m:den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𝑏</m:t>
                                            </m:r>
                                          </m:den>
                                        </m:f>
                                      </m:e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altLang="zh-CN" sz="240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f>
                                          <m:fPr>
                                            <m:ctrlPr>
                                              <a:rPr lang="en-US" altLang="zh-CN" sz="2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altLang="zh-CN" sz="2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  <m:r>
                                              <a:rPr lang="en-US" altLang="zh-CN" sz="2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r>
                                              <a:rPr lang="en-US" altLang="zh-CN" sz="2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𝑏</m:t>
                                            </m:r>
                                          </m:num>
                                          <m:den>
                                            <m:r>
                                              <a:rPr lang="en-US" altLang="zh-CN" sz="2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den>
                                        </m:f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f>
                                          <m:fPr>
                                            <m:ctrlP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num>
                                          <m:den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𝑓</m:t>
                                            </m:r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den>
                                        </m:f>
                                      </m:e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f>
                                          <m:fPr>
                                            <m:ctrlP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num>
                                          <m:den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𝑓</m:t>
                                            </m:r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den>
                                        </m:f>
                                      </m:e>
                                    </m:mr>
                                  </m:m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22" name="文本框 21">
                  <a:extLst>
                    <a:ext uri="{FF2B5EF4-FFF2-40B4-BE49-F238E27FC236}">
                      <a16:creationId xmlns:a16="http://schemas.microsoft.com/office/drawing/2014/main" id="{1B2AED05-A6B2-4182-A21F-E53772CBB7A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51089" y="5550987"/>
                  <a:ext cx="4297712" cy="316368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C7147AC9-5CB7-46E9-8460-0BD0409EBBD5}"/>
                </a:ext>
              </a:extLst>
            </p:cNvPr>
            <p:cNvGrpSpPr/>
            <p:nvPr/>
          </p:nvGrpSpPr>
          <p:grpSpPr>
            <a:xfrm>
              <a:off x="5338015" y="5642606"/>
              <a:ext cx="4040147" cy="2929893"/>
              <a:chOff x="4747465" y="5623557"/>
              <a:chExt cx="5628367" cy="408166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文本框 23">
                    <a:extLst>
                      <a:ext uri="{FF2B5EF4-FFF2-40B4-BE49-F238E27FC236}">
                        <a16:creationId xmlns:a16="http://schemas.microsoft.com/office/drawing/2014/main" id="{61915BB6-A0FB-40A7-8723-4549C3A72E33}"/>
                      </a:ext>
                    </a:extLst>
                  </p:cNvPr>
                  <p:cNvSpPr txBox="1"/>
                  <p:nvPr/>
                </p:nvSpPr>
                <p:spPr>
                  <a:xfrm>
                    <a:off x="4747465" y="5636754"/>
                    <a:ext cx="1209675" cy="786177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brk m:alnAt="7"/>
                                </m:r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den>
                          </m:f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24" name="文本框 23">
                    <a:extLst>
                      <a:ext uri="{FF2B5EF4-FFF2-40B4-BE49-F238E27FC236}">
                        <a16:creationId xmlns:a16="http://schemas.microsoft.com/office/drawing/2014/main" id="{61915BB6-A0FB-40A7-8723-4549C3A72E3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47465" y="5636754"/>
                    <a:ext cx="1209675" cy="786177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b="-30108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文本框 24">
                    <a:extLst>
                      <a:ext uri="{FF2B5EF4-FFF2-40B4-BE49-F238E27FC236}">
                        <a16:creationId xmlns:a16="http://schemas.microsoft.com/office/drawing/2014/main" id="{D3B7B1DD-2CE8-4DFB-91F7-DDC2F5727462}"/>
                      </a:ext>
                    </a:extLst>
                  </p:cNvPr>
                  <p:cNvSpPr txBox="1"/>
                  <p:nvPr/>
                </p:nvSpPr>
                <p:spPr>
                  <a:xfrm>
                    <a:off x="4747465" y="6980821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25" name="文本框 24">
                    <a:extLst>
                      <a:ext uri="{FF2B5EF4-FFF2-40B4-BE49-F238E27FC236}">
                        <a16:creationId xmlns:a16="http://schemas.microsoft.com/office/drawing/2014/main" id="{D3B7B1DD-2CE8-4DFB-91F7-DDC2F572746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47465" y="6980821"/>
                    <a:ext cx="1209675" cy="461665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b="-33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" name="文本框 25">
                    <a:extLst>
                      <a:ext uri="{FF2B5EF4-FFF2-40B4-BE49-F238E27FC236}">
                        <a16:creationId xmlns:a16="http://schemas.microsoft.com/office/drawing/2014/main" id="{391CA169-268F-43F9-B382-FDF6DE0C1F58}"/>
                      </a:ext>
                    </a:extLst>
                  </p:cNvPr>
                  <p:cNvSpPr txBox="1"/>
                  <p:nvPr/>
                </p:nvSpPr>
                <p:spPr>
                  <a:xfrm>
                    <a:off x="4747465" y="8130059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26" name="文本框 25">
                    <a:extLst>
                      <a:ext uri="{FF2B5EF4-FFF2-40B4-BE49-F238E27FC236}">
                        <a16:creationId xmlns:a16="http://schemas.microsoft.com/office/drawing/2014/main" id="{391CA169-268F-43F9-B382-FDF6DE0C1F5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47465" y="8130059"/>
                    <a:ext cx="1209675" cy="461665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b="-33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文本框 26">
                    <a:extLst>
                      <a:ext uri="{FF2B5EF4-FFF2-40B4-BE49-F238E27FC236}">
                        <a16:creationId xmlns:a16="http://schemas.microsoft.com/office/drawing/2014/main" id="{0288F343-4FB3-4852-A16F-6479C0FE2EC9}"/>
                      </a:ext>
                    </a:extLst>
                  </p:cNvPr>
                  <p:cNvSpPr txBox="1"/>
                  <p:nvPr/>
                </p:nvSpPr>
                <p:spPr>
                  <a:xfrm>
                    <a:off x="4747465" y="9243554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27" name="文本框 26">
                    <a:extLst>
                      <a:ext uri="{FF2B5EF4-FFF2-40B4-BE49-F238E27FC236}">
                        <a16:creationId xmlns:a16="http://schemas.microsoft.com/office/drawing/2014/main" id="{0288F343-4FB3-4852-A16F-6479C0FE2EC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47465" y="9243554"/>
                    <a:ext cx="1209675" cy="461665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b="-33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文本框 27">
                    <a:extLst>
                      <a:ext uri="{FF2B5EF4-FFF2-40B4-BE49-F238E27FC236}">
                        <a16:creationId xmlns:a16="http://schemas.microsoft.com/office/drawing/2014/main" id="{ABC09653-FCC8-47CE-98B6-38EDE699634C}"/>
                      </a:ext>
                    </a:extLst>
                  </p:cNvPr>
                  <p:cNvSpPr txBox="1"/>
                  <p:nvPr/>
                </p:nvSpPr>
                <p:spPr>
                  <a:xfrm>
                    <a:off x="6123298" y="5880154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28" name="文本框 27">
                    <a:extLst>
                      <a:ext uri="{FF2B5EF4-FFF2-40B4-BE49-F238E27FC236}">
                        <a16:creationId xmlns:a16="http://schemas.microsoft.com/office/drawing/2014/main" id="{ABC09653-FCC8-47CE-98B6-38EDE699634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23298" y="5880154"/>
                    <a:ext cx="1209675" cy="461665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b="-33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文本框 28">
                    <a:extLst>
                      <a:ext uri="{FF2B5EF4-FFF2-40B4-BE49-F238E27FC236}">
                        <a16:creationId xmlns:a16="http://schemas.microsoft.com/office/drawing/2014/main" id="{A3858BF8-2A8B-4447-9F46-AF059E8E7C71}"/>
                      </a:ext>
                    </a:extLst>
                  </p:cNvPr>
                  <p:cNvSpPr txBox="1"/>
                  <p:nvPr/>
                </p:nvSpPr>
                <p:spPr>
                  <a:xfrm>
                    <a:off x="6123298" y="6737421"/>
                    <a:ext cx="1209675" cy="786177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brk m:alnAt="7"/>
                                </m:r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den>
                          </m:f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29" name="文本框 28">
                    <a:extLst>
                      <a:ext uri="{FF2B5EF4-FFF2-40B4-BE49-F238E27FC236}">
                        <a16:creationId xmlns:a16="http://schemas.microsoft.com/office/drawing/2014/main" id="{A3858BF8-2A8B-4447-9F46-AF059E8E7C7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23298" y="6737421"/>
                    <a:ext cx="1209675" cy="786177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b="-30435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0" name="文本框 29">
                    <a:extLst>
                      <a:ext uri="{FF2B5EF4-FFF2-40B4-BE49-F238E27FC236}">
                        <a16:creationId xmlns:a16="http://schemas.microsoft.com/office/drawing/2014/main" id="{02CF454F-6B03-4F00-B670-EC5BEA73B94F}"/>
                      </a:ext>
                    </a:extLst>
                  </p:cNvPr>
                  <p:cNvSpPr txBox="1"/>
                  <p:nvPr/>
                </p:nvSpPr>
                <p:spPr>
                  <a:xfrm>
                    <a:off x="6123298" y="8130059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30" name="文本框 29">
                    <a:extLst>
                      <a:ext uri="{FF2B5EF4-FFF2-40B4-BE49-F238E27FC236}">
                        <a16:creationId xmlns:a16="http://schemas.microsoft.com/office/drawing/2014/main" id="{02CF454F-6B03-4F00-B670-EC5BEA73B94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23298" y="8130059"/>
                    <a:ext cx="1209675" cy="461665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b="-33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" name="文本框 30">
                    <a:extLst>
                      <a:ext uri="{FF2B5EF4-FFF2-40B4-BE49-F238E27FC236}">
                        <a16:creationId xmlns:a16="http://schemas.microsoft.com/office/drawing/2014/main" id="{EDBA9AF0-E80A-41E4-A6F5-D838FB72C9AF}"/>
                      </a:ext>
                    </a:extLst>
                  </p:cNvPr>
                  <p:cNvSpPr txBox="1"/>
                  <p:nvPr/>
                </p:nvSpPr>
                <p:spPr>
                  <a:xfrm>
                    <a:off x="6123298" y="9243554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31" name="文本框 30">
                    <a:extLst>
                      <a:ext uri="{FF2B5EF4-FFF2-40B4-BE49-F238E27FC236}">
                        <a16:creationId xmlns:a16="http://schemas.microsoft.com/office/drawing/2014/main" id="{EDBA9AF0-E80A-41E4-A6F5-D838FB72C9A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23298" y="9243554"/>
                    <a:ext cx="1209675" cy="461665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b="-33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文本框 31">
                    <a:extLst>
                      <a:ext uri="{FF2B5EF4-FFF2-40B4-BE49-F238E27FC236}">
                        <a16:creationId xmlns:a16="http://schemas.microsoft.com/office/drawing/2014/main" id="{039CEBDA-560A-427E-A660-08CEBC213909}"/>
                      </a:ext>
                    </a:extLst>
                  </p:cNvPr>
                  <p:cNvSpPr txBox="1"/>
                  <p:nvPr/>
                </p:nvSpPr>
                <p:spPr>
                  <a:xfrm>
                    <a:off x="7499131" y="5880154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32" name="文本框 31">
                    <a:extLst>
                      <a:ext uri="{FF2B5EF4-FFF2-40B4-BE49-F238E27FC236}">
                        <a16:creationId xmlns:a16="http://schemas.microsoft.com/office/drawing/2014/main" id="{039CEBDA-560A-427E-A660-08CEBC21390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99131" y="5880154"/>
                    <a:ext cx="1209675" cy="461665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b="-33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文本框 32">
                    <a:extLst>
                      <a:ext uri="{FF2B5EF4-FFF2-40B4-BE49-F238E27FC236}">
                        <a16:creationId xmlns:a16="http://schemas.microsoft.com/office/drawing/2014/main" id="{AE7846A2-E259-47F4-99AB-6AD7B7D898AD}"/>
                      </a:ext>
                    </a:extLst>
                  </p:cNvPr>
                  <p:cNvSpPr txBox="1"/>
                  <p:nvPr/>
                </p:nvSpPr>
                <p:spPr>
                  <a:xfrm>
                    <a:off x="7499131" y="6980821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33" name="文本框 32">
                    <a:extLst>
                      <a:ext uri="{FF2B5EF4-FFF2-40B4-BE49-F238E27FC236}">
                        <a16:creationId xmlns:a16="http://schemas.microsoft.com/office/drawing/2014/main" id="{AE7846A2-E259-47F4-99AB-6AD7B7D898A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99131" y="6980821"/>
                    <a:ext cx="1209675" cy="461665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b="-33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文本框 33">
                    <a:extLst>
                      <a:ext uri="{FF2B5EF4-FFF2-40B4-BE49-F238E27FC236}">
                        <a16:creationId xmlns:a16="http://schemas.microsoft.com/office/drawing/2014/main" id="{EE7199BC-A907-4982-B04E-5C46EF9C1EBF}"/>
                      </a:ext>
                    </a:extLst>
                  </p:cNvPr>
                  <p:cNvSpPr txBox="1"/>
                  <p:nvPr/>
                </p:nvSpPr>
                <p:spPr>
                  <a:xfrm>
                    <a:off x="7499131" y="7838088"/>
                    <a:ext cx="1209675" cy="850939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brk m:alnAt="7"/>
                                </m:r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den>
                          </m:f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34" name="文本框 33">
                    <a:extLst>
                      <a:ext uri="{FF2B5EF4-FFF2-40B4-BE49-F238E27FC236}">
                        <a16:creationId xmlns:a16="http://schemas.microsoft.com/office/drawing/2014/main" id="{EE7199BC-A907-4982-B04E-5C46EF9C1EB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99131" y="7838088"/>
                    <a:ext cx="1209675" cy="850939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 b="-2970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5" name="文本框 34">
                    <a:extLst>
                      <a:ext uri="{FF2B5EF4-FFF2-40B4-BE49-F238E27FC236}">
                        <a16:creationId xmlns:a16="http://schemas.microsoft.com/office/drawing/2014/main" id="{F16960B0-EC72-4FAB-AAEB-2DBBB26EBA6F}"/>
                      </a:ext>
                    </a:extLst>
                  </p:cNvPr>
                  <p:cNvSpPr txBox="1"/>
                  <p:nvPr/>
                </p:nvSpPr>
                <p:spPr>
                  <a:xfrm>
                    <a:off x="7499131" y="9243554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35" name="文本框 34">
                    <a:extLst>
                      <a:ext uri="{FF2B5EF4-FFF2-40B4-BE49-F238E27FC236}">
                        <a16:creationId xmlns:a16="http://schemas.microsoft.com/office/drawing/2014/main" id="{F16960B0-EC72-4FAB-AAEB-2DBBB26EBA6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99131" y="9243554"/>
                    <a:ext cx="1209675" cy="461665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 b="-33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6" name="文本框 35">
                    <a:extLst>
                      <a:ext uri="{FF2B5EF4-FFF2-40B4-BE49-F238E27FC236}">
                        <a16:creationId xmlns:a16="http://schemas.microsoft.com/office/drawing/2014/main" id="{54E676FA-40A2-4D15-A0F6-C73E3E80C919}"/>
                      </a:ext>
                    </a:extLst>
                  </p:cNvPr>
                  <p:cNvSpPr txBox="1"/>
                  <p:nvPr/>
                </p:nvSpPr>
                <p:spPr>
                  <a:xfrm>
                    <a:off x="8991079" y="9243554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36" name="文本框 35">
                    <a:extLst>
                      <a:ext uri="{FF2B5EF4-FFF2-40B4-BE49-F238E27FC236}">
                        <a16:creationId xmlns:a16="http://schemas.microsoft.com/office/drawing/2014/main" id="{54E676FA-40A2-4D15-A0F6-C73E3E80C91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991079" y="9243554"/>
                    <a:ext cx="1209675" cy="461665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 b="-33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7" name="文本框 36">
                    <a:extLst>
                      <a:ext uri="{FF2B5EF4-FFF2-40B4-BE49-F238E27FC236}">
                        <a16:creationId xmlns:a16="http://schemas.microsoft.com/office/drawing/2014/main" id="{85A8ECDD-7B8D-4C62-9E7B-52176AFE5C53}"/>
                      </a:ext>
                    </a:extLst>
                  </p:cNvPr>
                  <p:cNvSpPr txBox="1"/>
                  <p:nvPr/>
                </p:nvSpPr>
                <p:spPr>
                  <a:xfrm>
                    <a:off x="8761453" y="5623557"/>
                    <a:ext cx="1614379" cy="793551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den>
                          </m:f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37" name="文本框 36">
                    <a:extLst>
                      <a:ext uri="{FF2B5EF4-FFF2-40B4-BE49-F238E27FC236}">
                        <a16:creationId xmlns:a16="http://schemas.microsoft.com/office/drawing/2014/main" id="{85A8ECDD-7B8D-4C62-9E7B-52176AFE5C5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761453" y="5623557"/>
                    <a:ext cx="1614379" cy="793551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 b="-30108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8" name="文本框 37">
                    <a:extLst>
                      <a:ext uri="{FF2B5EF4-FFF2-40B4-BE49-F238E27FC236}">
                        <a16:creationId xmlns:a16="http://schemas.microsoft.com/office/drawing/2014/main" id="{22D90550-9FC7-48C0-BED0-E89DF6BDFF51}"/>
                      </a:ext>
                    </a:extLst>
                  </p:cNvPr>
                  <p:cNvSpPr txBox="1"/>
                  <p:nvPr/>
                </p:nvSpPr>
                <p:spPr>
                  <a:xfrm>
                    <a:off x="8761453" y="6712129"/>
                    <a:ext cx="1614379" cy="793551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den>
                          </m:f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38" name="文本框 37">
                    <a:extLst>
                      <a:ext uri="{FF2B5EF4-FFF2-40B4-BE49-F238E27FC236}">
                        <a16:creationId xmlns:a16="http://schemas.microsoft.com/office/drawing/2014/main" id="{22D90550-9FC7-48C0-BED0-E89DF6BDFF5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761453" y="6712129"/>
                    <a:ext cx="1614379" cy="793551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 b="-30108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9" name="文本框 38">
                    <a:extLst>
                      <a:ext uri="{FF2B5EF4-FFF2-40B4-BE49-F238E27FC236}">
                        <a16:creationId xmlns:a16="http://schemas.microsoft.com/office/drawing/2014/main" id="{BAA4E60B-FA00-4966-9AE2-7FD1A489AA35}"/>
                      </a:ext>
                    </a:extLst>
                  </p:cNvPr>
                  <p:cNvSpPr txBox="1"/>
                  <p:nvPr/>
                </p:nvSpPr>
                <p:spPr>
                  <a:xfrm>
                    <a:off x="8761453" y="7844244"/>
                    <a:ext cx="1614379" cy="85921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39" name="文本框 38">
                    <a:extLst>
                      <a:ext uri="{FF2B5EF4-FFF2-40B4-BE49-F238E27FC236}">
                        <a16:creationId xmlns:a16="http://schemas.microsoft.com/office/drawing/2014/main" id="{BAA4E60B-FA00-4966-9AE2-7FD1A489AA3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761453" y="7844244"/>
                    <a:ext cx="1614379" cy="859210"/>
                  </a:xfrm>
                  <a:prstGeom prst="rect">
                    <a:avLst/>
                  </a:prstGeom>
                  <a:blipFill>
                    <a:blip r:embed="rId21"/>
                    <a:stretch>
                      <a:fillRect b="-3069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2CDE3F1C-5918-4E66-9A3B-388D48FE3C8A}"/>
                  </a:ext>
                </a:extLst>
              </p:cNvPr>
              <p:cNvSpPr txBox="1"/>
              <p:nvPr/>
            </p:nvSpPr>
            <p:spPr>
              <a:xfrm>
                <a:off x="1461407" y="3324163"/>
                <a:ext cx="4586514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altLang="zh-CN" sz="3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altLang="zh-CN" sz="36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3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altLang="zh-CN" sz="3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𝑂</m:t>
                          </m:r>
                        </m:sub>
                      </m:sSub>
                      <m:sSub>
                        <m:sSubPr>
                          <m:ctrlPr>
                            <a:rPr lang="en-US" altLang="zh-CN" sz="36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altLang="zh-CN" sz="36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zh-CN" sz="36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r>
                            <a:rPr lang="en-US" altLang="zh-CN" sz="36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𝑂</m:t>
                          </m:r>
                        </m:sub>
                      </m:sSub>
                      <m:r>
                        <a:rPr lang="en-US" altLang="zh-CN" sz="3600" i="1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2CDE3F1C-5918-4E66-9A3B-388D48FE3C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1407" y="3324163"/>
                <a:ext cx="4586514" cy="646331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3" name="组合 42">
            <a:extLst>
              <a:ext uri="{FF2B5EF4-FFF2-40B4-BE49-F238E27FC236}">
                <a16:creationId xmlns:a16="http://schemas.microsoft.com/office/drawing/2014/main" id="{1F7EB4A4-7459-4AED-8760-7B0B5D57D2D0}"/>
              </a:ext>
            </a:extLst>
          </p:cNvPr>
          <p:cNvGrpSpPr/>
          <p:nvPr/>
        </p:nvGrpSpPr>
        <p:grpSpPr>
          <a:xfrm>
            <a:off x="10266755" y="1973216"/>
            <a:ext cx="4297712" cy="3316706"/>
            <a:chOff x="5151089" y="5550987"/>
            <a:chExt cx="4297712" cy="331670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文本框 43">
                  <a:extLst>
                    <a:ext uri="{FF2B5EF4-FFF2-40B4-BE49-F238E27FC236}">
                      <a16:creationId xmlns:a16="http://schemas.microsoft.com/office/drawing/2014/main" id="{9C012012-E2B9-44EA-8ED6-008421C2AA86}"/>
                    </a:ext>
                  </a:extLst>
                </p:cNvPr>
                <p:cNvSpPr txBox="1"/>
                <p:nvPr/>
              </p:nvSpPr>
              <p:spPr>
                <a:xfrm>
                  <a:off x="5151089" y="5550987"/>
                  <a:ext cx="4297712" cy="316368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CN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f>
                                    <m:fPr>
                                      <m:ctrlP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num>
                                    <m:den>
                                      <m: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  <m: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den>
                                  </m:f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3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</m:m>
                                </m:e>
                              </m:mr>
                              <m:m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</m:m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3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f>
                                          <m:fPr>
                                            <m:ctrlP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num>
                                          <m:den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𝑏</m:t>
                                            </m:r>
                                          </m:den>
                                        </m:f>
                                      </m:e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altLang="zh-CN" sz="240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f>
                                          <m:fPr>
                                            <m:ctrlPr>
                                              <a:rPr lang="en-US" altLang="zh-CN" sz="2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altLang="zh-CN" sz="2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  <m:r>
                                              <a:rPr lang="en-US" altLang="zh-CN" sz="2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r>
                                              <a:rPr lang="en-US" altLang="zh-CN" sz="2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𝑏</m:t>
                                            </m:r>
                                          </m:num>
                                          <m:den>
                                            <m:r>
                                              <a:rPr lang="en-US" altLang="zh-CN" sz="2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den>
                                        </m:f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f>
                                          <m:fPr>
                                            <m:ctrlP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num>
                                          <m:den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𝑓</m:t>
                                            </m:r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den>
                                        </m:f>
                                      </m:e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f>
                                          <m:fPr>
                                            <m:ctrlP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num>
                                          <m:den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𝑓</m:t>
                                            </m:r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den>
                                        </m:f>
                                      </m:e>
                                    </m:mr>
                                  </m:m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44" name="文本框 43">
                  <a:extLst>
                    <a:ext uri="{FF2B5EF4-FFF2-40B4-BE49-F238E27FC236}">
                      <a16:creationId xmlns:a16="http://schemas.microsoft.com/office/drawing/2014/main" id="{9C012012-E2B9-44EA-8ED6-008421C2AA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51089" y="5550987"/>
                  <a:ext cx="4297712" cy="3163687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5" name="组合 44">
              <a:extLst>
                <a:ext uri="{FF2B5EF4-FFF2-40B4-BE49-F238E27FC236}">
                  <a16:creationId xmlns:a16="http://schemas.microsoft.com/office/drawing/2014/main" id="{64F66FCC-C0ED-4920-853D-5CBC8CAC59B6}"/>
                </a:ext>
              </a:extLst>
            </p:cNvPr>
            <p:cNvGrpSpPr/>
            <p:nvPr/>
          </p:nvGrpSpPr>
          <p:grpSpPr>
            <a:xfrm>
              <a:off x="5338015" y="5826797"/>
              <a:ext cx="4040147" cy="3040896"/>
              <a:chOff x="4747465" y="5880153"/>
              <a:chExt cx="5628367" cy="423630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6" name="文本框 45">
                    <a:extLst>
                      <a:ext uri="{FF2B5EF4-FFF2-40B4-BE49-F238E27FC236}">
                        <a16:creationId xmlns:a16="http://schemas.microsoft.com/office/drawing/2014/main" id="{18FA9383-901F-4E77-A82E-49B1E019EB46}"/>
                      </a:ext>
                    </a:extLst>
                  </p:cNvPr>
                  <p:cNvSpPr txBox="1"/>
                  <p:nvPr/>
                </p:nvSpPr>
                <p:spPr>
                  <a:xfrm>
                    <a:off x="4747465" y="5880153"/>
                    <a:ext cx="1209675" cy="461398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46" name="文本框 45">
                    <a:extLst>
                      <a:ext uri="{FF2B5EF4-FFF2-40B4-BE49-F238E27FC236}">
                        <a16:creationId xmlns:a16="http://schemas.microsoft.com/office/drawing/2014/main" id="{18FA9383-901F-4E77-A82E-49B1E019EB4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47465" y="5880153"/>
                    <a:ext cx="1209675" cy="461398"/>
                  </a:xfrm>
                  <a:prstGeom prst="rect">
                    <a:avLst/>
                  </a:prstGeom>
                  <a:blipFill>
                    <a:blip r:embed="rId24"/>
                    <a:stretch>
                      <a:fillRect b="-33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7" name="文本框 46">
                    <a:extLst>
                      <a:ext uri="{FF2B5EF4-FFF2-40B4-BE49-F238E27FC236}">
                        <a16:creationId xmlns:a16="http://schemas.microsoft.com/office/drawing/2014/main" id="{8A56746C-18D0-4F99-80EB-5DCDC2159E7A}"/>
                      </a:ext>
                    </a:extLst>
                  </p:cNvPr>
                  <p:cNvSpPr txBox="1"/>
                  <p:nvPr/>
                </p:nvSpPr>
                <p:spPr>
                  <a:xfrm>
                    <a:off x="4747465" y="6980821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47" name="文本框 46">
                    <a:extLst>
                      <a:ext uri="{FF2B5EF4-FFF2-40B4-BE49-F238E27FC236}">
                        <a16:creationId xmlns:a16="http://schemas.microsoft.com/office/drawing/2014/main" id="{8A56746C-18D0-4F99-80EB-5DCDC2159E7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47465" y="6980821"/>
                    <a:ext cx="1209675" cy="461665"/>
                  </a:xfrm>
                  <a:prstGeom prst="rect">
                    <a:avLst/>
                  </a:prstGeom>
                  <a:blipFill>
                    <a:blip r:embed="rId25"/>
                    <a:stretch>
                      <a:fillRect b="-33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8" name="文本框 47">
                    <a:extLst>
                      <a:ext uri="{FF2B5EF4-FFF2-40B4-BE49-F238E27FC236}">
                        <a16:creationId xmlns:a16="http://schemas.microsoft.com/office/drawing/2014/main" id="{979600D9-2BE9-482F-88EB-32850E668576}"/>
                      </a:ext>
                    </a:extLst>
                  </p:cNvPr>
                  <p:cNvSpPr txBox="1"/>
                  <p:nvPr/>
                </p:nvSpPr>
                <p:spPr>
                  <a:xfrm>
                    <a:off x="4747465" y="8130059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48" name="文本框 47">
                    <a:extLst>
                      <a:ext uri="{FF2B5EF4-FFF2-40B4-BE49-F238E27FC236}">
                        <a16:creationId xmlns:a16="http://schemas.microsoft.com/office/drawing/2014/main" id="{979600D9-2BE9-482F-88EB-32850E66857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47465" y="8130059"/>
                    <a:ext cx="1209675" cy="461665"/>
                  </a:xfrm>
                  <a:prstGeom prst="rect">
                    <a:avLst/>
                  </a:prstGeom>
                  <a:blipFill>
                    <a:blip r:embed="rId26"/>
                    <a:stretch>
                      <a:fillRect b="-33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9" name="文本框 48">
                    <a:extLst>
                      <a:ext uri="{FF2B5EF4-FFF2-40B4-BE49-F238E27FC236}">
                        <a16:creationId xmlns:a16="http://schemas.microsoft.com/office/drawing/2014/main" id="{71645F33-05C0-487A-9918-AC613B7C659F}"/>
                      </a:ext>
                    </a:extLst>
                  </p:cNvPr>
                  <p:cNvSpPr txBox="1"/>
                  <p:nvPr/>
                </p:nvSpPr>
                <p:spPr>
                  <a:xfrm>
                    <a:off x="4747465" y="9243554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49" name="文本框 48">
                    <a:extLst>
                      <a:ext uri="{FF2B5EF4-FFF2-40B4-BE49-F238E27FC236}">
                        <a16:creationId xmlns:a16="http://schemas.microsoft.com/office/drawing/2014/main" id="{71645F33-05C0-487A-9918-AC613B7C659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47465" y="9243554"/>
                    <a:ext cx="1209675" cy="461665"/>
                  </a:xfrm>
                  <a:prstGeom prst="rect">
                    <a:avLst/>
                  </a:prstGeom>
                  <a:blipFill>
                    <a:blip r:embed="rId27"/>
                    <a:stretch>
                      <a:fillRect b="-33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0" name="文本框 49">
                    <a:extLst>
                      <a:ext uri="{FF2B5EF4-FFF2-40B4-BE49-F238E27FC236}">
                        <a16:creationId xmlns:a16="http://schemas.microsoft.com/office/drawing/2014/main" id="{C9FCB339-A8C8-45FA-8455-40C5E50249A0}"/>
                      </a:ext>
                    </a:extLst>
                  </p:cNvPr>
                  <p:cNvSpPr txBox="1"/>
                  <p:nvPr/>
                </p:nvSpPr>
                <p:spPr>
                  <a:xfrm>
                    <a:off x="6123299" y="5880153"/>
                    <a:ext cx="1209675" cy="461398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50" name="文本框 49">
                    <a:extLst>
                      <a:ext uri="{FF2B5EF4-FFF2-40B4-BE49-F238E27FC236}">
                        <a16:creationId xmlns:a16="http://schemas.microsoft.com/office/drawing/2014/main" id="{C9FCB339-A8C8-45FA-8455-40C5E50249A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23299" y="5880153"/>
                    <a:ext cx="1209675" cy="461398"/>
                  </a:xfrm>
                  <a:prstGeom prst="rect">
                    <a:avLst/>
                  </a:prstGeom>
                  <a:blipFill>
                    <a:blip r:embed="rId28"/>
                    <a:stretch>
                      <a:fillRect b="-33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1" name="文本框 50">
                    <a:extLst>
                      <a:ext uri="{FF2B5EF4-FFF2-40B4-BE49-F238E27FC236}">
                        <a16:creationId xmlns:a16="http://schemas.microsoft.com/office/drawing/2014/main" id="{F13BA80B-959E-49CF-AC6C-43E03C61FB62}"/>
                      </a:ext>
                    </a:extLst>
                  </p:cNvPr>
                  <p:cNvSpPr txBox="1"/>
                  <p:nvPr/>
                </p:nvSpPr>
                <p:spPr>
                  <a:xfrm>
                    <a:off x="6123299" y="6981088"/>
                    <a:ext cx="1209675" cy="461398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51" name="文本框 50">
                    <a:extLst>
                      <a:ext uri="{FF2B5EF4-FFF2-40B4-BE49-F238E27FC236}">
                        <a16:creationId xmlns:a16="http://schemas.microsoft.com/office/drawing/2014/main" id="{F13BA80B-959E-49CF-AC6C-43E03C61FB6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23299" y="6981088"/>
                    <a:ext cx="1209675" cy="461398"/>
                  </a:xfrm>
                  <a:prstGeom prst="rect">
                    <a:avLst/>
                  </a:prstGeom>
                  <a:blipFill>
                    <a:blip r:embed="rId29"/>
                    <a:stretch>
                      <a:fillRect b="-33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2" name="文本框 51">
                    <a:extLst>
                      <a:ext uri="{FF2B5EF4-FFF2-40B4-BE49-F238E27FC236}">
                        <a16:creationId xmlns:a16="http://schemas.microsoft.com/office/drawing/2014/main" id="{1A67BDE2-D513-4945-83B7-01A6897D45BF}"/>
                      </a:ext>
                    </a:extLst>
                  </p:cNvPr>
                  <p:cNvSpPr txBox="1"/>
                  <p:nvPr/>
                </p:nvSpPr>
                <p:spPr>
                  <a:xfrm>
                    <a:off x="6123298" y="8130059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52" name="文本框 51">
                    <a:extLst>
                      <a:ext uri="{FF2B5EF4-FFF2-40B4-BE49-F238E27FC236}">
                        <a16:creationId xmlns:a16="http://schemas.microsoft.com/office/drawing/2014/main" id="{1A67BDE2-D513-4945-83B7-01A6897D45B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23298" y="8130059"/>
                    <a:ext cx="1209675" cy="461665"/>
                  </a:xfrm>
                  <a:prstGeom prst="rect">
                    <a:avLst/>
                  </a:prstGeom>
                  <a:blipFill>
                    <a:blip r:embed="rId30"/>
                    <a:stretch>
                      <a:fillRect b="-33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3" name="文本框 52">
                    <a:extLst>
                      <a:ext uri="{FF2B5EF4-FFF2-40B4-BE49-F238E27FC236}">
                        <a16:creationId xmlns:a16="http://schemas.microsoft.com/office/drawing/2014/main" id="{391D9F23-92F0-4713-89F7-62B4AC9137B7}"/>
                      </a:ext>
                    </a:extLst>
                  </p:cNvPr>
                  <p:cNvSpPr txBox="1"/>
                  <p:nvPr/>
                </p:nvSpPr>
                <p:spPr>
                  <a:xfrm>
                    <a:off x="6123298" y="9243554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53" name="文本框 52">
                    <a:extLst>
                      <a:ext uri="{FF2B5EF4-FFF2-40B4-BE49-F238E27FC236}">
                        <a16:creationId xmlns:a16="http://schemas.microsoft.com/office/drawing/2014/main" id="{391D9F23-92F0-4713-89F7-62B4AC9137B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23298" y="9243554"/>
                    <a:ext cx="1209675" cy="461665"/>
                  </a:xfrm>
                  <a:prstGeom prst="rect">
                    <a:avLst/>
                  </a:prstGeom>
                  <a:blipFill>
                    <a:blip r:embed="rId31"/>
                    <a:stretch>
                      <a:fillRect b="-33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4" name="文本框 53">
                    <a:extLst>
                      <a:ext uri="{FF2B5EF4-FFF2-40B4-BE49-F238E27FC236}">
                        <a16:creationId xmlns:a16="http://schemas.microsoft.com/office/drawing/2014/main" id="{0C606D52-B9A7-42ED-B950-DAFE30702C90}"/>
                      </a:ext>
                    </a:extLst>
                  </p:cNvPr>
                  <p:cNvSpPr txBox="1"/>
                  <p:nvPr/>
                </p:nvSpPr>
                <p:spPr>
                  <a:xfrm>
                    <a:off x="7499131" y="5880153"/>
                    <a:ext cx="1209675" cy="461398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54" name="文本框 53">
                    <a:extLst>
                      <a:ext uri="{FF2B5EF4-FFF2-40B4-BE49-F238E27FC236}">
                        <a16:creationId xmlns:a16="http://schemas.microsoft.com/office/drawing/2014/main" id="{0C606D52-B9A7-42ED-B950-DAFE30702C9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99131" y="5880153"/>
                    <a:ext cx="1209675" cy="461398"/>
                  </a:xfrm>
                  <a:prstGeom prst="rect">
                    <a:avLst/>
                  </a:prstGeom>
                  <a:blipFill>
                    <a:blip r:embed="rId32"/>
                    <a:stretch>
                      <a:fillRect b="-33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5" name="文本框 54">
                    <a:extLst>
                      <a:ext uri="{FF2B5EF4-FFF2-40B4-BE49-F238E27FC236}">
                        <a16:creationId xmlns:a16="http://schemas.microsoft.com/office/drawing/2014/main" id="{9BB2B5C9-3E6B-4330-9D29-2720AD1D4110}"/>
                      </a:ext>
                    </a:extLst>
                  </p:cNvPr>
                  <p:cNvSpPr txBox="1"/>
                  <p:nvPr/>
                </p:nvSpPr>
                <p:spPr>
                  <a:xfrm>
                    <a:off x="7499131" y="6980821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55" name="文本框 54">
                    <a:extLst>
                      <a:ext uri="{FF2B5EF4-FFF2-40B4-BE49-F238E27FC236}">
                        <a16:creationId xmlns:a16="http://schemas.microsoft.com/office/drawing/2014/main" id="{9BB2B5C9-3E6B-4330-9D29-2720AD1D411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99131" y="6980821"/>
                    <a:ext cx="1209675" cy="461665"/>
                  </a:xfrm>
                  <a:prstGeom prst="rect">
                    <a:avLst/>
                  </a:prstGeom>
                  <a:blipFill>
                    <a:blip r:embed="rId33"/>
                    <a:stretch>
                      <a:fillRect b="-33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6" name="文本框 55">
                    <a:extLst>
                      <a:ext uri="{FF2B5EF4-FFF2-40B4-BE49-F238E27FC236}">
                        <a16:creationId xmlns:a16="http://schemas.microsoft.com/office/drawing/2014/main" id="{9393B0A6-61B3-4DEB-8796-FEEE3E918F89}"/>
                      </a:ext>
                    </a:extLst>
                  </p:cNvPr>
                  <p:cNvSpPr txBox="1"/>
                  <p:nvPr/>
                </p:nvSpPr>
                <p:spPr>
                  <a:xfrm>
                    <a:off x="7499131" y="7838089"/>
                    <a:ext cx="1209675" cy="113632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56" name="文本框 55">
                    <a:extLst>
                      <a:ext uri="{FF2B5EF4-FFF2-40B4-BE49-F238E27FC236}">
                        <a16:creationId xmlns:a16="http://schemas.microsoft.com/office/drawing/2014/main" id="{9393B0A6-61B3-4DEB-8796-FEEE3E918F8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99131" y="7838089"/>
                    <a:ext cx="1209675" cy="1136322"/>
                  </a:xfrm>
                  <a:prstGeom prst="rect">
                    <a:avLst/>
                  </a:prstGeom>
                  <a:blipFill>
                    <a:blip r:embed="rId3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7" name="文本框 56">
                    <a:extLst>
                      <a:ext uri="{FF2B5EF4-FFF2-40B4-BE49-F238E27FC236}">
                        <a16:creationId xmlns:a16="http://schemas.microsoft.com/office/drawing/2014/main" id="{3B37B04D-FCF1-49A9-A741-EC45EC203526}"/>
                      </a:ext>
                    </a:extLst>
                  </p:cNvPr>
                  <p:cNvSpPr txBox="1"/>
                  <p:nvPr/>
                </p:nvSpPr>
                <p:spPr>
                  <a:xfrm>
                    <a:off x="7499131" y="9021134"/>
                    <a:ext cx="1209675" cy="109532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57" name="文本框 56">
                    <a:extLst>
                      <a:ext uri="{FF2B5EF4-FFF2-40B4-BE49-F238E27FC236}">
                        <a16:creationId xmlns:a16="http://schemas.microsoft.com/office/drawing/2014/main" id="{3B37B04D-FCF1-49A9-A741-EC45EC20352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99131" y="9021134"/>
                    <a:ext cx="1209675" cy="1095320"/>
                  </a:xfrm>
                  <a:prstGeom prst="rect">
                    <a:avLst/>
                  </a:prstGeom>
                  <a:blipFill>
                    <a:blip r:embed="rId3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8" name="文本框 57">
                    <a:extLst>
                      <a:ext uri="{FF2B5EF4-FFF2-40B4-BE49-F238E27FC236}">
                        <a16:creationId xmlns:a16="http://schemas.microsoft.com/office/drawing/2014/main" id="{D75D23F1-EC8B-487E-B51C-26377B0AA3E2}"/>
                      </a:ext>
                    </a:extLst>
                  </p:cNvPr>
                  <p:cNvSpPr txBox="1"/>
                  <p:nvPr/>
                </p:nvSpPr>
                <p:spPr>
                  <a:xfrm>
                    <a:off x="8991078" y="9243554"/>
                    <a:ext cx="1209675" cy="461398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58" name="文本框 57">
                    <a:extLst>
                      <a:ext uri="{FF2B5EF4-FFF2-40B4-BE49-F238E27FC236}">
                        <a16:creationId xmlns:a16="http://schemas.microsoft.com/office/drawing/2014/main" id="{D75D23F1-EC8B-487E-B51C-26377B0AA3E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991078" y="9243554"/>
                    <a:ext cx="1209675" cy="461398"/>
                  </a:xfrm>
                  <a:prstGeom prst="rect">
                    <a:avLst/>
                  </a:prstGeom>
                  <a:blipFill>
                    <a:blip r:embed="rId36"/>
                    <a:stretch>
                      <a:fillRect b="-33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9" name="文本框 58">
                    <a:extLst>
                      <a:ext uri="{FF2B5EF4-FFF2-40B4-BE49-F238E27FC236}">
                        <a16:creationId xmlns:a16="http://schemas.microsoft.com/office/drawing/2014/main" id="{A73C064B-8994-42DF-BCEC-6C6D89E525B7}"/>
                      </a:ext>
                    </a:extLst>
                  </p:cNvPr>
                  <p:cNvSpPr txBox="1"/>
                  <p:nvPr/>
                </p:nvSpPr>
                <p:spPr>
                  <a:xfrm>
                    <a:off x="8761454" y="5880153"/>
                    <a:ext cx="1614378" cy="461398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59" name="文本框 58">
                    <a:extLst>
                      <a:ext uri="{FF2B5EF4-FFF2-40B4-BE49-F238E27FC236}">
                        <a16:creationId xmlns:a16="http://schemas.microsoft.com/office/drawing/2014/main" id="{A73C064B-8994-42DF-BCEC-6C6D89E525B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761454" y="5880153"/>
                    <a:ext cx="1614378" cy="461398"/>
                  </a:xfrm>
                  <a:prstGeom prst="rect">
                    <a:avLst/>
                  </a:prstGeom>
                  <a:blipFill>
                    <a:blip r:embed="rId37"/>
                    <a:stretch>
                      <a:fillRect b="-33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0" name="文本框 59">
                    <a:extLst>
                      <a:ext uri="{FF2B5EF4-FFF2-40B4-BE49-F238E27FC236}">
                        <a16:creationId xmlns:a16="http://schemas.microsoft.com/office/drawing/2014/main" id="{0EC038A9-5712-4D47-A82E-9C5823C36B39}"/>
                      </a:ext>
                    </a:extLst>
                  </p:cNvPr>
                  <p:cNvSpPr txBox="1"/>
                  <p:nvPr/>
                </p:nvSpPr>
                <p:spPr>
                  <a:xfrm>
                    <a:off x="8761454" y="6981088"/>
                    <a:ext cx="1614378" cy="461398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60" name="文本框 59">
                    <a:extLst>
                      <a:ext uri="{FF2B5EF4-FFF2-40B4-BE49-F238E27FC236}">
                        <a16:creationId xmlns:a16="http://schemas.microsoft.com/office/drawing/2014/main" id="{0EC038A9-5712-4D47-A82E-9C5823C36B3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761454" y="6981088"/>
                    <a:ext cx="1614378" cy="461398"/>
                  </a:xfrm>
                  <a:prstGeom prst="rect">
                    <a:avLst/>
                  </a:prstGeom>
                  <a:blipFill>
                    <a:blip r:embed="rId38"/>
                    <a:stretch>
                      <a:fillRect b="-33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1" name="文本框 60">
                    <a:extLst>
                      <a:ext uri="{FF2B5EF4-FFF2-40B4-BE49-F238E27FC236}">
                        <a16:creationId xmlns:a16="http://schemas.microsoft.com/office/drawing/2014/main" id="{68370138-D442-487A-8785-CF7BDF2AB295}"/>
                      </a:ext>
                    </a:extLst>
                  </p:cNvPr>
                  <p:cNvSpPr txBox="1"/>
                  <p:nvPr/>
                </p:nvSpPr>
                <p:spPr>
                  <a:xfrm>
                    <a:off x="8761454" y="8086884"/>
                    <a:ext cx="1614378" cy="64315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61" name="文本框 60">
                    <a:extLst>
                      <a:ext uri="{FF2B5EF4-FFF2-40B4-BE49-F238E27FC236}">
                        <a16:creationId xmlns:a16="http://schemas.microsoft.com/office/drawing/2014/main" id="{68370138-D442-487A-8785-CF7BDF2AB29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761454" y="8086884"/>
                    <a:ext cx="1614378" cy="643150"/>
                  </a:xfrm>
                  <a:prstGeom prst="rect">
                    <a:avLst/>
                  </a:prstGeom>
                  <a:blipFill>
                    <a:blip r:embed="rId39"/>
                    <a:stretch>
                      <a:fillRect b="-17105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62" name="组合 61">
            <a:extLst>
              <a:ext uri="{FF2B5EF4-FFF2-40B4-BE49-F238E27FC236}">
                <a16:creationId xmlns:a16="http://schemas.microsoft.com/office/drawing/2014/main" id="{DA4DC23C-5939-48F8-8301-303B6FF2BB64}"/>
              </a:ext>
            </a:extLst>
          </p:cNvPr>
          <p:cNvGrpSpPr/>
          <p:nvPr/>
        </p:nvGrpSpPr>
        <p:grpSpPr>
          <a:xfrm>
            <a:off x="5663216" y="5543730"/>
            <a:ext cx="4297712" cy="3314268"/>
            <a:chOff x="5151089" y="5550987"/>
            <a:chExt cx="4297712" cy="331426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文本框 62">
                  <a:extLst>
                    <a:ext uri="{FF2B5EF4-FFF2-40B4-BE49-F238E27FC236}">
                      <a16:creationId xmlns:a16="http://schemas.microsoft.com/office/drawing/2014/main" id="{7B447118-3853-4BB9-96FA-95CD2F6B4C0B}"/>
                    </a:ext>
                  </a:extLst>
                </p:cNvPr>
                <p:cNvSpPr txBox="1"/>
                <p:nvPr/>
              </p:nvSpPr>
              <p:spPr>
                <a:xfrm>
                  <a:off x="5151089" y="5550987"/>
                  <a:ext cx="4297712" cy="316368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CN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f>
                                    <m:fPr>
                                      <m:ctrlP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num>
                                    <m:den>
                                      <m: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  <m: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den>
                                  </m:f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3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</m:m>
                                </m:e>
                              </m:mr>
                              <m:m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</m:m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3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f>
                                          <m:fPr>
                                            <m:ctrlP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num>
                                          <m:den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𝑏</m:t>
                                            </m:r>
                                          </m:den>
                                        </m:f>
                                      </m:e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altLang="zh-CN" sz="240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f>
                                          <m:fPr>
                                            <m:ctrlPr>
                                              <a:rPr lang="en-US" altLang="zh-CN" sz="2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altLang="zh-CN" sz="2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  <m:r>
                                              <a:rPr lang="en-US" altLang="zh-CN" sz="2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r>
                                              <a:rPr lang="en-US" altLang="zh-CN" sz="2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𝑏</m:t>
                                            </m:r>
                                          </m:num>
                                          <m:den>
                                            <m:r>
                                              <a:rPr lang="en-US" altLang="zh-CN" sz="2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den>
                                        </m:f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f>
                                          <m:fPr>
                                            <m:ctrlP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num>
                                          <m:den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𝑓</m:t>
                                            </m:r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den>
                                        </m:f>
                                      </m:e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f>
                                          <m:fPr>
                                            <m:ctrlP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num>
                                          <m:den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𝑓</m:t>
                                            </m:r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den>
                                        </m:f>
                                      </m:e>
                                    </m:mr>
                                  </m:m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63" name="文本框 62">
                  <a:extLst>
                    <a:ext uri="{FF2B5EF4-FFF2-40B4-BE49-F238E27FC236}">
                      <a16:creationId xmlns:a16="http://schemas.microsoft.com/office/drawing/2014/main" id="{7B447118-3853-4BB9-96FA-95CD2F6B4C0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51089" y="5550987"/>
                  <a:ext cx="4297712" cy="3163687"/>
                </a:xfrm>
                <a:prstGeom prst="rect">
                  <a:avLst/>
                </a:prstGeom>
                <a:blipFill>
                  <a:blip r:embed="rId40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64" name="组合 63">
              <a:extLst>
                <a:ext uri="{FF2B5EF4-FFF2-40B4-BE49-F238E27FC236}">
                  <a16:creationId xmlns:a16="http://schemas.microsoft.com/office/drawing/2014/main" id="{EAB921BD-71F6-4DF0-8732-3368F58964C5}"/>
                </a:ext>
              </a:extLst>
            </p:cNvPr>
            <p:cNvGrpSpPr/>
            <p:nvPr/>
          </p:nvGrpSpPr>
          <p:grpSpPr>
            <a:xfrm>
              <a:off x="5338015" y="5611767"/>
              <a:ext cx="4095545" cy="3253488"/>
              <a:chOff x="4747465" y="5580594"/>
              <a:chExt cx="5705543" cy="453246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5" name="文本框 64">
                    <a:extLst>
                      <a:ext uri="{FF2B5EF4-FFF2-40B4-BE49-F238E27FC236}">
                        <a16:creationId xmlns:a16="http://schemas.microsoft.com/office/drawing/2014/main" id="{69E7558A-A509-4C43-B18A-57635E923890}"/>
                      </a:ext>
                    </a:extLst>
                  </p:cNvPr>
                  <p:cNvSpPr txBox="1"/>
                  <p:nvPr/>
                </p:nvSpPr>
                <p:spPr>
                  <a:xfrm>
                    <a:off x="4747465" y="5597829"/>
                    <a:ext cx="1209675" cy="1095231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brk m:alnAt="7"/>
                                </m:r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den>
                          </m:f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65" name="文本框 64">
                    <a:extLst>
                      <a:ext uri="{FF2B5EF4-FFF2-40B4-BE49-F238E27FC236}">
                        <a16:creationId xmlns:a16="http://schemas.microsoft.com/office/drawing/2014/main" id="{69E7558A-A509-4C43-B18A-57635E92389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47465" y="5597829"/>
                    <a:ext cx="1209675" cy="1095231"/>
                  </a:xfrm>
                  <a:prstGeom prst="rect">
                    <a:avLst/>
                  </a:prstGeom>
                  <a:blipFill>
                    <a:blip r:embed="rId4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6" name="文本框 65">
                    <a:extLst>
                      <a:ext uri="{FF2B5EF4-FFF2-40B4-BE49-F238E27FC236}">
                        <a16:creationId xmlns:a16="http://schemas.microsoft.com/office/drawing/2014/main" id="{CDFE51A1-0F7D-44BE-9EDC-159C9FC8213C}"/>
                      </a:ext>
                    </a:extLst>
                  </p:cNvPr>
                  <p:cNvSpPr txBox="1"/>
                  <p:nvPr/>
                </p:nvSpPr>
                <p:spPr>
                  <a:xfrm>
                    <a:off x="4747465" y="7037584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66" name="文本框 65">
                    <a:extLst>
                      <a:ext uri="{FF2B5EF4-FFF2-40B4-BE49-F238E27FC236}">
                        <a16:creationId xmlns:a16="http://schemas.microsoft.com/office/drawing/2014/main" id="{CDFE51A1-0F7D-44BE-9EDC-159C9FC8213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47465" y="7037584"/>
                    <a:ext cx="1209675" cy="461665"/>
                  </a:xfrm>
                  <a:prstGeom prst="rect">
                    <a:avLst/>
                  </a:prstGeom>
                  <a:blipFill>
                    <a:blip r:embed="rId42"/>
                    <a:stretch>
                      <a:fillRect b="-33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7" name="文本框 66">
                    <a:extLst>
                      <a:ext uri="{FF2B5EF4-FFF2-40B4-BE49-F238E27FC236}">
                        <a16:creationId xmlns:a16="http://schemas.microsoft.com/office/drawing/2014/main" id="{A2B5FC47-558C-44F9-9DC9-287AC43F989D}"/>
                      </a:ext>
                    </a:extLst>
                  </p:cNvPr>
                  <p:cNvSpPr txBox="1"/>
                  <p:nvPr/>
                </p:nvSpPr>
                <p:spPr>
                  <a:xfrm>
                    <a:off x="4747465" y="8130059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67" name="文本框 66">
                    <a:extLst>
                      <a:ext uri="{FF2B5EF4-FFF2-40B4-BE49-F238E27FC236}">
                        <a16:creationId xmlns:a16="http://schemas.microsoft.com/office/drawing/2014/main" id="{A2B5FC47-558C-44F9-9DC9-287AC43F989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47465" y="8130059"/>
                    <a:ext cx="1209675" cy="461665"/>
                  </a:xfrm>
                  <a:prstGeom prst="rect">
                    <a:avLst/>
                  </a:prstGeom>
                  <a:blipFill>
                    <a:blip r:embed="rId43"/>
                    <a:stretch>
                      <a:fillRect b="-33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8" name="文本框 67">
                    <a:extLst>
                      <a:ext uri="{FF2B5EF4-FFF2-40B4-BE49-F238E27FC236}">
                        <a16:creationId xmlns:a16="http://schemas.microsoft.com/office/drawing/2014/main" id="{548F5CA0-FF1E-4AB9-928F-0A6C6A5A5B9B}"/>
                      </a:ext>
                    </a:extLst>
                  </p:cNvPr>
                  <p:cNvSpPr txBox="1"/>
                  <p:nvPr/>
                </p:nvSpPr>
                <p:spPr>
                  <a:xfrm>
                    <a:off x="4747465" y="9243554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68" name="文本框 67">
                    <a:extLst>
                      <a:ext uri="{FF2B5EF4-FFF2-40B4-BE49-F238E27FC236}">
                        <a16:creationId xmlns:a16="http://schemas.microsoft.com/office/drawing/2014/main" id="{548F5CA0-FF1E-4AB9-928F-0A6C6A5A5B9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47465" y="9243554"/>
                    <a:ext cx="1209675" cy="461665"/>
                  </a:xfrm>
                  <a:prstGeom prst="rect">
                    <a:avLst/>
                  </a:prstGeom>
                  <a:blipFill>
                    <a:blip r:embed="rId44"/>
                    <a:stretch>
                      <a:fillRect b="-33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9" name="文本框 68">
                    <a:extLst>
                      <a:ext uri="{FF2B5EF4-FFF2-40B4-BE49-F238E27FC236}">
                        <a16:creationId xmlns:a16="http://schemas.microsoft.com/office/drawing/2014/main" id="{82E6E888-1226-4D63-9B48-F2A65E89A252}"/>
                      </a:ext>
                    </a:extLst>
                  </p:cNvPr>
                  <p:cNvSpPr txBox="1"/>
                  <p:nvPr/>
                </p:nvSpPr>
                <p:spPr>
                  <a:xfrm>
                    <a:off x="6046462" y="5841229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69" name="文本框 68">
                    <a:extLst>
                      <a:ext uri="{FF2B5EF4-FFF2-40B4-BE49-F238E27FC236}">
                        <a16:creationId xmlns:a16="http://schemas.microsoft.com/office/drawing/2014/main" id="{82E6E888-1226-4D63-9B48-F2A65E89A25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046462" y="5841229"/>
                    <a:ext cx="1209675" cy="461665"/>
                  </a:xfrm>
                  <a:prstGeom prst="rect">
                    <a:avLst/>
                  </a:prstGeom>
                  <a:blipFill>
                    <a:blip r:embed="rId45"/>
                    <a:stretch>
                      <a:fillRect b="-33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0" name="文本框 69">
                    <a:extLst>
                      <a:ext uri="{FF2B5EF4-FFF2-40B4-BE49-F238E27FC236}">
                        <a16:creationId xmlns:a16="http://schemas.microsoft.com/office/drawing/2014/main" id="{E79BE6E7-719E-46F1-AEFC-6B2A7C3499F5}"/>
                      </a:ext>
                    </a:extLst>
                  </p:cNvPr>
                  <p:cNvSpPr txBox="1"/>
                  <p:nvPr/>
                </p:nvSpPr>
                <p:spPr>
                  <a:xfrm>
                    <a:off x="6046462" y="6737420"/>
                    <a:ext cx="1209675" cy="1095231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brk m:alnAt="7"/>
                                </m:r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den>
                          </m:f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70" name="文本框 69">
                    <a:extLst>
                      <a:ext uri="{FF2B5EF4-FFF2-40B4-BE49-F238E27FC236}">
                        <a16:creationId xmlns:a16="http://schemas.microsoft.com/office/drawing/2014/main" id="{E79BE6E7-719E-46F1-AEFC-6B2A7C3499F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046462" y="6737420"/>
                    <a:ext cx="1209675" cy="1095231"/>
                  </a:xfrm>
                  <a:prstGeom prst="rect">
                    <a:avLst/>
                  </a:prstGeom>
                  <a:blipFill>
                    <a:blip r:embed="rId4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1" name="文本框 70">
                    <a:extLst>
                      <a:ext uri="{FF2B5EF4-FFF2-40B4-BE49-F238E27FC236}">
                        <a16:creationId xmlns:a16="http://schemas.microsoft.com/office/drawing/2014/main" id="{5B3AC3A3-1D9A-4136-9276-49DD0560BEC1}"/>
                      </a:ext>
                    </a:extLst>
                  </p:cNvPr>
                  <p:cNvSpPr txBox="1"/>
                  <p:nvPr/>
                </p:nvSpPr>
                <p:spPr>
                  <a:xfrm>
                    <a:off x="6046462" y="8130059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71" name="文本框 70">
                    <a:extLst>
                      <a:ext uri="{FF2B5EF4-FFF2-40B4-BE49-F238E27FC236}">
                        <a16:creationId xmlns:a16="http://schemas.microsoft.com/office/drawing/2014/main" id="{5B3AC3A3-1D9A-4136-9276-49DD0560BEC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046462" y="8130059"/>
                    <a:ext cx="1209675" cy="461665"/>
                  </a:xfrm>
                  <a:prstGeom prst="rect">
                    <a:avLst/>
                  </a:prstGeom>
                  <a:blipFill>
                    <a:blip r:embed="rId47"/>
                    <a:stretch>
                      <a:fillRect b="-33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2" name="文本框 71">
                    <a:extLst>
                      <a:ext uri="{FF2B5EF4-FFF2-40B4-BE49-F238E27FC236}">
                        <a16:creationId xmlns:a16="http://schemas.microsoft.com/office/drawing/2014/main" id="{A8850A2A-7E7C-41CE-9A12-BE4502777818}"/>
                      </a:ext>
                    </a:extLst>
                  </p:cNvPr>
                  <p:cNvSpPr txBox="1"/>
                  <p:nvPr/>
                </p:nvSpPr>
                <p:spPr>
                  <a:xfrm>
                    <a:off x="6046462" y="9243554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72" name="文本框 71">
                    <a:extLst>
                      <a:ext uri="{FF2B5EF4-FFF2-40B4-BE49-F238E27FC236}">
                        <a16:creationId xmlns:a16="http://schemas.microsoft.com/office/drawing/2014/main" id="{A8850A2A-7E7C-41CE-9A12-BE450277781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046462" y="9243554"/>
                    <a:ext cx="1209675" cy="461665"/>
                  </a:xfrm>
                  <a:prstGeom prst="rect">
                    <a:avLst/>
                  </a:prstGeom>
                  <a:blipFill>
                    <a:blip r:embed="rId48"/>
                    <a:stretch>
                      <a:fillRect b="-33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3" name="文本框 72">
                    <a:extLst>
                      <a:ext uri="{FF2B5EF4-FFF2-40B4-BE49-F238E27FC236}">
                        <a16:creationId xmlns:a16="http://schemas.microsoft.com/office/drawing/2014/main" id="{EDA0D2F5-E16C-415F-8416-49F770EADCAC}"/>
                      </a:ext>
                    </a:extLst>
                  </p:cNvPr>
                  <p:cNvSpPr txBox="1"/>
                  <p:nvPr/>
                </p:nvSpPr>
                <p:spPr>
                  <a:xfrm>
                    <a:off x="7250930" y="5580594"/>
                    <a:ext cx="1209675" cy="1230917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73" name="文本框 72">
                    <a:extLst>
                      <a:ext uri="{FF2B5EF4-FFF2-40B4-BE49-F238E27FC236}">
                        <a16:creationId xmlns:a16="http://schemas.microsoft.com/office/drawing/2014/main" id="{EDA0D2F5-E16C-415F-8416-49F770EADCA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250930" y="5580594"/>
                    <a:ext cx="1209675" cy="1230917"/>
                  </a:xfrm>
                  <a:prstGeom prst="rect">
                    <a:avLst/>
                  </a:prstGeom>
                  <a:blipFill>
                    <a:blip r:embed="rId49"/>
                    <a:stretch>
                      <a:fillRect r="-32168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4" name="文本框 73">
                    <a:extLst>
                      <a:ext uri="{FF2B5EF4-FFF2-40B4-BE49-F238E27FC236}">
                        <a16:creationId xmlns:a16="http://schemas.microsoft.com/office/drawing/2014/main" id="{EE9B7B3E-352A-4581-95ED-FBC851585228}"/>
                      </a:ext>
                    </a:extLst>
                  </p:cNvPr>
                  <p:cNvSpPr txBox="1"/>
                  <p:nvPr/>
                </p:nvSpPr>
                <p:spPr>
                  <a:xfrm>
                    <a:off x="7250930" y="6717961"/>
                    <a:ext cx="1209675" cy="1196794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74" name="文本框 73">
                    <a:extLst>
                      <a:ext uri="{FF2B5EF4-FFF2-40B4-BE49-F238E27FC236}">
                        <a16:creationId xmlns:a16="http://schemas.microsoft.com/office/drawing/2014/main" id="{EE9B7B3E-352A-4581-95ED-FBC85158522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250930" y="6717961"/>
                    <a:ext cx="1209675" cy="1196794"/>
                  </a:xfrm>
                  <a:prstGeom prst="rect">
                    <a:avLst/>
                  </a:prstGeom>
                  <a:blipFill>
                    <a:blip r:embed="rId50"/>
                    <a:stretch>
                      <a:fillRect r="-3706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5" name="文本框 74">
                    <a:extLst>
                      <a:ext uri="{FF2B5EF4-FFF2-40B4-BE49-F238E27FC236}">
                        <a16:creationId xmlns:a16="http://schemas.microsoft.com/office/drawing/2014/main" id="{E2FF70A5-882E-41E2-8E02-ABB2D3A03155}"/>
                      </a:ext>
                    </a:extLst>
                  </p:cNvPr>
                  <p:cNvSpPr txBox="1"/>
                  <p:nvPr/>
                </p:nvSpPr>
                <p:spPr>
                  <a:xfrm>
                    <a:off x="7250930" y="7817870"/>
                    <a:ext cx="1209675" cy="119804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75" name="文本框 74">
                    <a:extLst>
                      <a:ext uri="{FF2B5EF4-FFF2-40B4-BE49-F238E27FC236}">
                        <a16:creationId xmlns:a16="http://schemas.microsoft.com/office/drawing/2014/main" id="{E2FF70A5-882E-41E2-8E02-ABB2D3A0315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250930" y="7817870"/>
                    <a:ext cx="1209675" cy="1198045"/>
                  </a:xfrm>
                  <a:prstGeom prst="rect">
                    <a:avLst/>
                  </a:prstGeom>
                  <a:blipFill>
                    <a:blip r:embed="rId51"/>
                    <a:stretch>
                      <a:fillRect r="-43357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6" name="文本框 75">
                    <a:extLst>
                      <a:ext uri="{FF2B5EF4-FFF2-40B4-BE49-F238E27FC236}">
                        <a16:creationId xmlns:a16="http://schemas.microsoft.com/office/drawing/2014/main" id="{26990561-E7BE-4D50-B78D-D0B0A8932A16}"/>
                      </a:ext>
                    </a:extLst>
                  </p:cNvPr>
                  <p:cNvSpPr txBox="1"/>
                  <p:nvPr/>
                </p:nvSpPr>
                <p:spPr>
                  <a:xfrm>
                    <a:off x="7534010" y="9021134"/>
                    <a:ext cx="1209675" cy="109192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76" name="文本框 75">
                    <a:extLst>
                      <a:ext uri="{FF2B5EF4-FFF2-40B4-BE49-F238E27FC236}">
                        <a16:creationId xmlns:a16="http://schemas.microsoft.com/office/drawing/2014/main" id="{26990561-E7BE-4D50-B78D-D0B0A8932A1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534010" y="9021134"/>
                    <a:ext cx="1209675" cy="1091925"/>
                  </a:xfrm>
                  <a:prstGeom prst="rect">
                    <a:avLst/>
                  </a:prstGeom>
                  <a:blipFill>
                    <a:blip r:embed="rId5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7" name="文本框 76">
                    <a:extLst>
                      <a:ext uri="{FF2B5EF4-FFF2-40B4-BE49-F238E27FC236}">
                        <a16:creationId xmlns:a16="http://schemas.microsoft.com/office/drawing/2014/main" id="{8F394E1F-E0A5-46F6-98B5-B1F54C349EDD}"/>
                      </a:ext>
                    </a:extLst>
                  </p:cNvPr>
                  <p:cNvSpPr txBox="1"/>
                  <p:nvPr/>
                </p:nvSpPr>
                <p:spPr>
                  <a:xfrm>
                    <a:off x="9048035" y="9243554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77" name="文本框 76">
                    <a:extLst>
                      <a:ext uri="{FF2B5EF4-FFF2-40B4-BE49-F238E27FC236}">
                        <a16:creationId xmlns:a16="http://schemas.microsoft.com/office/drawing/2014/main" id="{8F394E1F-E0A5-46F6-98B5-B1F54C349ED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048035" y="9243554"/>
                    <a:ext cx="1209675" cy="461665"/>
                  </a:xfrm>
                  <a:prstGeom prst="rect">
                    <a:avLst/>
                  </a:prstGeom>
                  <a:blipFill>
                    <a:blip r:embed="rId53"/>
                    <a:stretch>
                      <a:fillRect b="-33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8" name="文本框 77">
                    <a:extLst>
                      <a:ext uri="{FF2B5EF4-FFF2-40B4-BE49-F238E27FC236}">
                        <a16:creationId xmlns:a16="http://schemas.microsoft.com/office/drawing/2014/main" id="{44BDE581-AFC9-4E25-8957-F80852733F46}"/>
                      </a:ext>
                    </a:extLst>
                  </p:cNvPr>
                  <p:cNvSpPr txBox="1"/>
                  <p:nvPr/>
                </p:nvSpPr>
                <p:spPr>
                  <a:xfrm>
                    <a:off x="8818410" y="5818174"/>
                    <a:ext cx="1614379" cy="64315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78" name="文本框 77">
                    <a:extLst>
                      <a:ext uri="{FF2B5EF4-FFF2-40B4-BE49-F238E27FC236}">
                        <a16:creationId xmlns:a16="http://schemas.microsoft.com/office/drawing/2014/main" id="{44BDE581-AFC9-4E25-8957-F80852733F4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818410" y="5818174"/>
                    <a:ext cx="1614379" cy="643150"/>
                  </a:xfrm>
                  <a:prstGeom prst="rect">
                    <a:avLst/>
                  </a:prstGeom>
                  <a:blipFill>
                    <a:blip r:embed="rId5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9" name="文本框 78">
                    <a:extLst>
                      <a:ext uri="{FF2B5EF4-FFF2-40B4-BE49-F238E27FC236}">
                        <a16:creationId xmlns:a16="http://schemas.microsoft.com/office/drawing/2014/main" id="{0532ECA3-5D4A-480F-8E6A-A549BFFF3CC8}"/>
                      </a:ext>
                    </a:extLst>
                  </p:cNvPr>
                  <p:cNvSpPr txBox="1"/>
                  <p:nvPr/>
                </p:nvSpPr>
                <p:spPr>
                  <a:xfrm>
                    <a:off x="8818408" y="7034919"/>
                    <a:ext cx="1614379" cy="64315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79" name="文本框 78">
                    <a:extLst>
                      <a:ext uri="{FF2B5EF4-FFF2-40B4-BE49-F238E27FC236}">
                        <a16:creationId xmlns:a16="http://schemas.microsoft.com/office/drawing/2014/main" id="{0532ECA3-5D4A-480F-8E6A-A549BFFF3CC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818408" y="7034919"/>
                    <a:ext cx="1614379" cy="643150"/>
                  </a:xfrm>
                  <a:prstGeom prst="rect">
                    <a:avLst/>
                  </a:prstGeom>
                  <a:blipFill>
                    <a:blip r:embed="rId5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0" name="文本框 79">
                    <a:extLst>
                      <a:ext uri="{FF2B5EF4-FFF2-40B4-BE49-F238E27FC236}">
                        <a16:creationId xmlns:a16="http://schemas.microsoft.com/office/drawing/2014/main" id="{DDBB566A-5450-4619-9412-4283F4A837D2}"/>
                      </a:ext>
                    </a:extLst>
                  </p:cNvPr>
                  <p:cNvSpPr txBox="1"/>
                  <p:nvPr/>
                </p:nvSpPr>
                <p:spPr>
                  <a:xfrm>
                    <a:off x="8838631" y="7824021"/>
                    <a:ext cx="1614377" cy="1196974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80" name="文本框 79">
                    <a:extLst>
                      <a:ext uri="{FF2B5EF4-FFF2-40B4-BE49-F238E27FC236}">
                        <a16:creationId xmlns:a16="http://schemas.microsoft.com/office/drawing/2014/main" id="{DDBB566A-5450-4619-9412-4283F4A837D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838631" y="7824021"/>
                    <a:ext cx="1614377" cy="1196974"/>
                  </a:xfrm>
                  <a:prstGeom prst="rect">
                    <a:avLst/>
                  </a:prstGeom>
                  <a:blipFill>
                    <a:blip r:embed="rId5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文本框 80">
                <a:extLst>
                  <a:ext uri="{FF2B5EF4-FFF2-40B4-BE49-F238E27FC236}">
                    <a16:creationId xmlns:a16="http://schemas.microsoft.com/office/drawing/2014/main" id="{1578695C-16CE-41E6-89CA-31461B968CF6}"/>
                  </a:ext>
                </a:extLst>
              </p:cNvPr>
              <p:cNvSpPr txBox="1"/>
              <p:nvPr/>
            </p:nvSpPr>
            <p:spPr>
              <a:xfrm>
                <a:off x="5146552" y="6894677"/>
                <a:ext cx="682171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81" name="文本框 80">
                <a:extLst>
                  <a:ext uri="{FF2B5EF4-FFF2-40B4-BE49-F238E27FC236}">
                    <a16:creationId xmlns:a16="http://schemas.microsoft.com/office/drawing/2014/main" id="{1578695C-16CE-41E6-89CA-31461B968C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6552" y="6894677"/>
                <a:ext cx="682171" cy="646331"/>
              </a:xfrm>
              <a:prstGeom prst="rect">
                <a:avLst/>
              </a:prstGeom>
              <a:blipFill>
                <a:blip r:embed="rId5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2" name="组合 81">
            <a:extLst>
              <a:ext uri="{FF2B5EF4-FFF2-40B4-BE49-F238E27FC236}">
                <a16:creationId xmlns:a16="http://schemas.microsoft.com/office/drawing/2014/main" id="{DE83DAAB-F712-4A9B-AB63-D4B96080B9A1}"/>
              </a:ext>
            </a:extLst>
          </p:cNvPr>
          <p:cNvGrpSpPr/>
          <p:nvPr/>
        </p:nvGrpSpPr>
        <p:grpSpPr>
          <a:xfrm>
            <a:off x="10281269" y="5543730"/>
            <a:ext cx="4297712" cy="3163687"/>
            <a:chOff x="5151089" y="5550987"/>
            <a:chExt cx="4297712" cy="316368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文本框 82">
                  <a:extLst>
                    <a:ext uri="{FF2B5EF4-FFF2-40B4-BE49-F238E27FC236}">
                      <a16:creationId xmlns:a16="http://schemas.microsoft.com/office/drawing/2014/main" id="{E9F24EA8-A877-4F75-8701-4D537EC0403F}"/>
                    </a:ext>
                  </a:extLst>
                </p:cNvPr>
                <p:cNvSpPr txBox="1"/>
                <p:nvPr/>
              </p:nvSpPr>
              <p:spPr>
                <a:xfrm>
                  <a:off x="5151089" y="5550987"/>
                  <a:ext cx="4297712" cy="316368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CN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f>
                                    <m:fPr>
                                      <m:ctrlP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num>
                                    <m:den>
                                      <m: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  <m: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den>
                                  </m:f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3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</m:m>
                                </m:e>
                              </m:mr>
                              <m:m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</m:m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3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f>
                                          <m:fPr>
                                            <m:ctrlP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num>
                                          <m:den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𝑏</m:t>
                                            </m:r>
                                          </m:den>
                                        </m:f>
                                      </m:e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altLang="zh-CN" sz="240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f>
                                          <m:fPr>
                                            <m:ctrlPr>
                                              <a:rPr lang="en-US" altLang="zh-CN" sz="2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altLang="zh-CN" sz="2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  <m:r>
                                              <a:rPr lang="en-US" altLang="zh-CN" sz="2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r>
                                              <a:rPr lang="en-US" altLang="zh-CN" sz="2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𝑏</m:t>
                                            </m:r>
                                          </m:num>
                                          <m:den>
                                            <m:r>
                                              <a:rPr lang="en-US" altLang="zh-CN" sz="2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den>
                                        </m:f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f>
                                          <m:fPr>
                                            <m:ctrlP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num>
                                          <m:den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𝑓</m:t>
                                            </m:r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den>
                                        </m:f>
                                      </m:e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f>
                                          <m:fPr>
                                            <m:ctrlP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num>
                                          <m:den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𝑓</m:t>
                                            </m:r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den>
                                        </m:f>
                                      </m:e>
                                    </m:mr>
                                  </m:m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83" name="文本框 82">
                  <a:extLst>
                    <a:ext uri="{FF2B5EF4-FFF2-40B4-BE49-F238E27FC236}">
                      <a16:creationId xmlns:a16="http://schemas.microsoft.com/office/drawing/2014/main" id="{E9F24EA8-A877-4F75-8701-4D537EC0403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51089" y="5550987"/>
                  <a:ext cx="4297712" cy="3163687"/>
                </a:xfrm>
                <a:prstGeom prst="rect">
                  <a:avLst/>
                </a:prstGeom>
                <a:blipFill>
                  <a:blip r:embed="rId58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84" name="组合 83">
              <a:extLst>
                <a:ext uri="{FF2B5EF4-FFF2-40B4-BE49-F238E27FC236}">
                  <a16:creationId xmlns:a16="http://schemas.microsoft.com/office/drawing/2014/main" id="{C029EFCD-22C2-4A60-8EA9-C0A55DDFE519}"/>
                </a:ext>
              </a:extLst>
            </p:cNvPr>
            <p:cNvGrpSpPr/>
            <p:nvPr/>
          </p:nvGrpSpPr>
          <p:grpSpPr>
            <a:xfrm>
              <a:off x="5338015" y="5634626"/>
              <a:ext cx="4054662" cy="3068145"/>
              <a:chOff x="4747465" y="5612441"/>
              <a:chExt cx="5648588" cy="427426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5" name="文本框 84">
                    <a:extLst>
                      <a:ext uri="{FF2B5EF4-FFF2-40B4-BE49-F238E27FC236}">
                        <a16:creationId xmlns:a16="http://schemas.microsoft.com/office/drawing/2014/main" id="{39BC4358-359C-4098-9184-76B4029CD781}"/>
                      </a:ext>
                    </a:extLst>
                  </p:cNvPr>
                  <p:cNvSpPr txBox="1"/>
                  <p:nvPr/>
                </p:nvSpPr>
                <p:spPr>
                  <a:xfrm>
                    <a:off x="4747465" y="5629676"/>
                    <a:ext cx="1209675" cy="1095231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brk m:alnAt="7"/>
                                </m:r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den>
                          </m:f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85" name="文本框 84">
                    <a:extLst>
                      <a:ext uri="{FF2B5EF4-FFF2-40B4-BE49-F238E27FC236}">
                        <a16:creationId xmlns:a16="http://schemas.microsoft.com/office/drawing/2014/main" id="{39BC4358-359C-4098-9184-76B4029CD78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47465" y="5629676"/>
                    <a:ext cx="1209675" cy="1095231"/>
                  </a:xfrm>
                  <a:prstGeom prst="rect">
                    <a:avLst/>
                  </a:prstGeom>
                  <a:blipFill>
                    <a:blip r:embed="rId5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6" name="文本框 85">
                    <a:extLst>
                      <a:ext uri="{FF2B5EF4-FFF2-40B4-BE49-F238E27FC236}">
                        <a16:creationId xmlns:a16="http://schemas.microsoft.com/office/drawing/2014/main" id="{15941D61-9F3F-4F03-8E33-B799220CAB03}"/>
                      </a:ext>
                    </a:extLst>
                  </p:cNvPr>
                  <p:cNvSpPr txBox="1"/>
                  <p:nvPr/>
                </p:nvSpPr>
                <p:spPr>
                  <a:xfrm>
                    <a:off x="4747465" y="7020721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86" name="文本框 85">
                    <a:extLst>
                      <a:ext uri="{FF2B5EF4-FFF2-40B4-BE49-F238E27FC236}">
                        <a16:creationId xmlns:a16="http://schemas.microsoft.com/office/drawing/2014/main" id="{15941D61-9F3F-4F03-8E33-B799220CAB0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47465" y="7020721"/>
                    <a:ext cx="1209675" cy="461665"/>
                  </a:xfrm>
                  <a:prstGeom prst="rect">
                    <a:avLst/>
                  </a:prstGeom>
                  <a:blipFill>
                    <a:blip r:embed="rId60"/>
                    <a:stretch>
                      <a:fillRect b="-33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7" name="文本框 86">
                    <a:extLst>
                      <a:ext uri="{FF2B5EF4-FFF2-40B4-BE49-F238E27FC236}">
                        <a16:creationId xmlns:a16="http://schemas.microsoft.com/office/drawing/2014/main" id="{49C51EF2-AAB2-4A5B-B4E4-ED2416EDF096}"/>
                      </a:ext>
                    </a:extLst>
                  </p:cNvPr>
                  <p:cNvSpPr txBox="1"/>
                  <p:nvPr/>
                </p:nvSpPr>
                <p:spPr>
                  <a:xfrm>
                    <a:off x="4747465" y="8130059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87" name="文本框 86">
                    <a:extLst>
                      <a:ext uri="{FF2B5EF4-FFF2-40B4-BE49-F238E27FC236}">
                        <a16:creationId xmlns:a16="http://schemas.microsoft.com/office/drawing/2014/main" id="{49C51EF2-AAB2-4A5B-B4E4-ED2416EDF09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47465" y="8130059"/>
                    <a:ext cx="1209675" cy="461665"/>
                  </a:xfrm>
                  <a:prstGeom prst="rect">
                    <a:avLst/>
                  </a:prstGeom>
                  <a:blipFill>
                    <a:blip r:embed="rId61"/>
                    <a:stretch>
                      <a:fillRect b="-33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8" name="文本框 87">
                    <a:extLst>
                      <a:ext uri="{FF2B5EF4-FFF2-40B4-BE49-F238E27FC236}">
                        <a16:creationId xmlns:a16="http://schemas.microsoft.com/office/drawing/2014/main" id="{F956D409-A198-4670-94DD-81DEEE6FA91E}"/>
                      </a:ext>
                    </a:extLst>
                  </p:cNvPr>
                  <p:cNvSpPr txBox="1"/>
                  <p:nvPr/>
                </p:nvSpPr>
                <p:spPr>
                  <a:xfrm>
                    <a:off x="4747465" y="9243554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88" name="文本框 87">
                    <a:extLst>
                      <a:ext uri="{FF2B5EF4-FFF2-40B4-BE49-F238E27FC236}">
                        <a16:creationId xmlns:a16="http://schemas.microsoft.com/office/drawing/2014/main" id="{F956D409-A198-4670-94DD-81DEEE6FA91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47465" y="9243554"/>
                    <a:ext cx="1209675" cy="461665"/>
                  </a:xfrm>
                  <a:prstGeom prst="rect">
                    <a:avLst/>
                  </a:prstGeom>
                  <a:blipFill>
                    <a:blip r:embed="rId62"/>
                    <a:stretch>
                      <a:fillRect b="-33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9" name="文本框 88">
                    <a:extLst>
                      <a:ext uri="{FF2B5EF4-FFF2-40B4-BE49-F238E27FC236}">
                        <a16:creationId xmlns:a16="http://schemas.microsoft.com/office/drawing/2014/main" id="{F9E7C402-D1CC-40AF-A32D-E1E73C29E452}"/>
                      </a:ext>
                    </a:extLst>
                  </p:cNvPr>
                  <p:cNvSpPr txBox="1"/>
                  <p:nvPr/>
                </p:nvSpPr>
                <p:spPr>
                  <a:xfrm>
                    <a:off x="6139588" y="5873077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89" name="文本框 88">
                    <a:extLst>
                      <a:ext uri="{FF2B5EF4-FFF2-40B4-BE49-F238E27FC236}">
                        <a16:creationId xmlns:a16="http://schemas.microsoft.com/office/drawing/2014/main" id="{F9E7C402-D1CC-40AF-A32D-E1E73C29E45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39588" y="5873077"/>
                    <a:ext cx="1209675" cy="461665"/>
                  </a:xfrm>
                  <a:prstGeom prst="rect">
                    <a:avLst/>
                  </a:prstGeom>
                  <a:blipFill>
                    <a:blip r:embed="rId63"/>
                    <a:stretch>
                      <a:fillRect b="-33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0" name="文本框 89">
                    <a:extLst>
                      <a:ext uri="{FF2B5EF4-FFF2-40B4-BE49-F238E27FC236}">
                        <a16:creationId xmlns:a16="http://schemas.microsoft.com/office/drawing/2014/main" id="{AD684D18-A42B-4E57-B4FF-3024C763F185}"/>
                      </a:ext>
                    </a:extLst>
                  </p:cNvPr>
                  <p:cNvSpPr txBox="1"/>
                  <p:nvPr/>
                </p:nvSpPr>
                <p:spPr>
                  <a:xfrm>
                    <a:off x="6139588" y="6737420"/>
                    <a:ext cx="1209675" cy="1095231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brk m:alnAt="7"/>
                                </m:r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den>
                          </m:f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90" name="文本框 89">
                    <a:extLst>
                      <a:ext uri="{FF2B5EF4-FFF2-40B4-BE49-F238E27FC236}">
                        <a16:creationId xmlns:a16="http://schemas.microsoft.com/office/drawing/2014/main" id="{AD684D18-A42B-4E57-B4FF-3024C763F18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39588" y="6737420"/>
                    <a:ext cx="1209675" cy="1095231"/>
                  </a:xfrm>
                  <a:prstGeom prst="rect">
                    <a:avLst/>
                  </a:prstGeom>
                  <a:blipFill>
                    <a:blip r:embed="rId6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1" name="文本框 90">
                    <a:extLst>
                      <a:ext uri="{FF2B5EF4-FFF2-40B4-BE49-F238E27FC236}">
                        <a16:creationId xmlns:a16="http://schemas.microsoft.com/office/drawing/2014/main" id="{CB65E0EC-91D5-454D-948D-76ECA1312ECE}"/>
                      </a:ext>
                    </a:extLst>
                  </p:cNvPr>
                  <p:cNvSpPr txBox="1"/>
                  <p:nvPr/>
                </p:nvSpPr>
                <p:spPr>
                  <a:xfrm>
                    <a:off x="6139588" y="8130059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91" name="文本框 90">
                    <a:extLst>
                      <a:ext uri="{FF2B5EF4-FFF2-40B4-BE49-F238E27FC236}">
                        <a16:creationId xmlns:a16="http://schemas.microsoft.com/office/drawing/2014/main" id="{CB65E0EC-91D5-454D-948D-76ECA1312EC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39588" y="8130059"/>
                    <a:ext cx="1209675" cy="461665"/>
                  </a:xfrm>
                  <a:prstGeom prst="rect">
                    <a:avLst/>
                  </a:prstGeom>
                  <a:blipFill>
                    <a:blip r:embed="rId65"/>
                    <a:stretch>
                      <a:fillRect b="-33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2" name="文本框 91">
                    <a:extLst>
                      <a:ext uri="{FF2B5EF4-FFF2-40B4-BE49-F238E27FC236}">
                        <a16:creationId xmlns:a16="http://schemas.microsoft.com/office/drawing/2014/main" id="{FF58A0E1-2447-4DA7-A5B1-ECCC21184C7B}"/>
                      </a:ext>
                    </a:extLst>
                  </p:cNvPr>
                  <p:cNvSpPr txBox="1"/>
                  <p:nvPr/>
                </p:nvSpPr>
                <p:spPr>
                  <a:xfrm>
                    <a:off x="6139588" y="9243554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92" name="文本框 91">
                    <a:extLst>
                      <a:ext uri="{FF2B5EF4-FFF2-40B4-BE49-F238E27FC236}">
                        <a16:creationId xmlns:a16="http://schemas.microsoft.com/office/drawing/2014/main" id="{FF58A0E1-2447-4DA7-A5B1-ECCC21184C7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39588" y="9243554"/>
                    <a:ext cx="1209675" cy="461665"/>
                  </a:xfrm>
                  <a:prstGeom prst="rect">
                    <a:avLst/>
                  </a:prstGeom>
                  <a:blipFill>
                    <a:blip r:embed="rId66"/>
                    <a:stretch>
                      <a:fillRect b="-33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3" name="文本框 92">
                    <a:extLst>
                      <a:ext uri="{FF2B5EF4-FFF2-40B4-BE49-F238E27FC236}">
                        <a16:creationId xmlns:a16="http://schemas.microsoft.com/office/drawing/2014/main" id="{761CD09A-1B38-479D-A18F-948C4777CF95}"/>
                      </a:ext>
                    </a:extLst>
                  </p:cNvPr>
                  <p:cNvSpPr txBox="1"/>
                  <p:nvPr/>
                </p:nvSpPr>
                <p:spPr>
                  <a:xfrm>
                    <a:off x="7464629" y="5612441"/>
                    <a:ext cx="1209675" cy="1105504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den>
                          </m:f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93" name="文本框 92">
                    <a:extLst>
                      <a:ext uri="{FF2B5EF4-FFF2-40B4-BE49-F238E27FC236}">
                        <a16:creationId xmlns:a16="http://schemas.microsoft.com/office/drawing/2014/main" id="{761CD09A-1B38-479D-A18F-948C4777CF9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64629" y="5612441"/>
                    <a:ext cx="1209675" cy="1105504"/>
                  </a:xfrm>
                  <a:prstGeom prst="rect">
                    <a:avLst/>
                  </a:prstGeom>
                  <a:blipFill>
                    <a:blip r:embed="rId6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4" name="文本框 93">
                    <a:extLst>
                      <a:ext uri="{FF2B5EF4-FFF2-40B4-BE49-F238E27FC236}">
                        <a16:creationId xmlns:a16="http://schemas.microsoft.com/office/drawing/2014/main" id="{5055AC1A-281A-4C9D-8250-DC9D6FC2317A}"/>
                      </a:ext>
                    </a:extLst>
                  </p:cNvPr>
                  <p:cNvSpPr txBox="1"/>
                  <p:nvPr/>
                </p:nvSpPr>
                <p:spPr>
                  <a:xfrm>
                    <a:off x="7464629" y="6717961"/>
                    <a:ext cx="1209675" cy="1105504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den>
                          </m:f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94" name="文本框 93">
                    <a:extLst>
                      <a:ext uri="{FF2B5EF4-FFF2-40B4-BE49-F238E27FC236}">
                        <a16:creationId xmlns:a16="http://schemas.microsoft.com/office/drawing/2014/main" id="{5055AC1A-281A-4C9D-8250-DC9D6FC2317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64629" y="6717961"/>
                    <a:ext cx="1209675" cy="1105504"/>
                  </a:xfrm>
                  <a:prstGeom prst="rect">
                    <a:avLst/>
                  </a:prstGeom>
                  <a:blipFill>
                    <a:blip r:embed="rId6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5" name="文本框 94">
                    <a:extLst>
                      <a:ext uri="{FF2B5EF4-FFF2-40B4-BE49-F238E27FC236}">
                        <a16:creationId xmlns:a16="http://schemas.microsoft.com/office/drawing/2014/main" id="{D1528378-6795-46E0-AAB7-0C77B00877F4}"/>
                      </a:ext>
                    </a:extLst>
                  </p:cNvPr>
                  <p:cNvSpPr txBox="1"/>
                  <p:nvPr/>
                </p:nvSpPr>
                <p:spPr>
                  <a:xfrm>
                    <a:off x="7464629" y="7817870"/>
                    <a:ext cx="1209675" cy="119804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den>
                          </m:f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95" name="文本框 94">
                    <a:extLst>
                      <a:ext uri="{FF2B5EF4-FFF2-40B4-BE49-F238E27FC236}">
                        <a16:creationId xmlns:a16="http://schemas.microsoft.com/office/drawing/2014/main" id="{D1528378-6795-46E0-AAB7-0C77B00877F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64629" y="7817870"/>
                    <a:ext cx="1209675" cy="1198045"/>
                  </a:xfrm>
                  <a:prstGeom prst="rect">
                    <a:avLst/>
                  </a:prstGeom>
                  <a:blipFill>
                    <a:blip r:embed="rId6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7" name="文本框 96">
                    <a:extLst>
                      <a:ext uri="{FF2B5EF4-FFF2-40B4-BE49-F238E27FC236}">
                        <a16:creationId xmlns:a16="http://schemas.microsoft.com/office/drawing/2014/main" id="{3266607B-AACC-474D-BE5F-6CEC37FF507B}"/>
                      </a:ext>
                    </a:extLst>
                  </p:cNvPr>
                  <p:cNvSpPr txBox="1"/>
                  <p:nvPr/>
                </p:nvSpPr>
                <p:spPr>
                  <a:xfrm>
                    <a:off x="7464629" y="9243554"/>
                    <a:ext cx="1209675" cy="64315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97" name="文本框 96">
                    <a:extLst>
                      <a:ext uri="{FF2B5EF4-FFF2-40B4-BE49-F238E27FC236}">
                        <a16:creationId xmlns:a16="http://schemas.microsoft.com/office/drawing/2014/main" id="{3266607B-AACC-474D-BE5F-6CEC37FF507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64629" y="9243554"/>
                    <a:ext cx="1209675" cy="643150"/>
                  </a:xfrm>
                  <a:prstGeom prst="rect">
                    <a:avLst/>
                  </a:prstGeom>
                  <a:blipFill>
                    <a:blip r:embed="rId7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8" name="文本框 97">
                    <a:extLst>
                      <a:ext uri="{FF2B5EF4-FFF2-40B4-BE49-F238E27FC236}">
                        <a16:creationId xmlns:a16="http://schemas.microsoft.com/office/drawing/2014/main" id="{DA5CF9B5-9DE9-42D4-B4F0-3FAB4FA3DA65}"/>
                      </a:ext>
                    </a:extLst>
                  </p:cNvPr>
                  <p:cNvSpPr txBox="1"/>
                  <p:nvPr/>
                </p:nvSpPr>
                <p:spPr>
                  <a:xfrm>
                    <a:off x="8991079" y="9243554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98" name="文本框 97">
                    <a:extLst>
                      <a:ext uri="{FF2B5EF4-FFF2-40B4-BE49-F238E27FC236}">
                        <a16:creationId xmlns:a16="http://schemas.microsoft.com/office/drawing/2014/main" id="{DA5CF9B5-9DE9-42D4-B4F0-3FAB4FA3DA6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991079" y="9243554"/>
                    <a:ext cx="1209675" cy="461665"/>
                  </a:xfrm>
                  <a:prstGeom prst="rect">
                    <a:avLst/>
                  </a:prstGeom>
                  <a:blipFill>
                    <a:blip r:embed="rId71"/>
                    <a:stretch>
                      <a:fillRect b="-33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9" name="文本框 98">
                    <a:extLst>
                      <a:ext uri="{FF2B5EF4-FFF2-40B4-BE49-F238E27FC236}">
                        <a16:creationId xmlns:a16="http://schemas.microsoft.com/office/drawing/2014/main" id="{B9392431-6EE3-45DE-911D-6B615200017A}"/>
                      </a:ext>
                    </a:extLst>
                  </p:cNvPr>
                  <p:cNvSpPr txBox="1"/>
                  <p:nvPr/>
                </p:nvSpPr>
                <p:spPr>
                  <a:xfrm>
                    <a:off x="8761454" y="5888945"/>
                    <a:ext cx="1614378" cy="64315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99" name="文本框 98">
                    <a:extLst>
                      <a:ext uri="{FF2B5EF4-FFF2-40B4-BE49-F238E27FC236}">
                        <a16:creationId xmlns:a16="http://schemas.microsoft.com/office/drawing/2014/main" id="{B9392431-6EE3-45DE-911D-6B615200017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761454" y="5888945"/>
                    <a:ext cx="1614378" cy="643150"/>
                  </a:xfrm>
                  <a:prstGeom prst="rect">
                    <a:avLst/>
                  </a:prstGeom>
                  <a:blipFill>
                    <a:blip r:embed="rId7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0" name="文本框 99">
                    <a:extLst>
                      <a:ext uri="{FF2B5EF4-FFF2-40B4-BE49-F238E27FC236}">
                        <a16:creationId xmlns:a16="http://schemas.microsoft.com/office/drawing/2014/main" id="{74659E60-981E-4BBE-BC62-9AA19F4E4211}"/>
                      </a:ext>
                    </a:extLst>
                  </p:cNvPr>
                  <p:cNvSpPr txBox="1"/>
                  <p:nvPr/>
                </p:nvSpPr>
                <p:spPr>
                  <a:xfrm>
                    <a:off x="8761454" y="7034918"/>
                    <a:ext cx="1614378" cy="64315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100" name="文本框 99">
                    <a:extLst>
                      <a:ext uri="{FF2B5EF4-FFF2-40B4-BE49-F238E27FC236}">
                        <a16:creationId xmlns:a16="http://schemas.microsoft.com/office/drawing/2014/main" id="{74659E60-981E-4BBE-BC62-9AA19F4E421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761454" y="7034918"/>
                    <a:ext cx="1614378" cy="643150"/>
                  </a:xfrm>
                  <a:prstGeom prst="rect">
                    <a:avLst/>
                  </a:prstGeom>
                  <a:blipFill>
                    <a:blip r:embed="rId7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3" name="文本框 102">
                    <a:extLst>
                      <a:ext uri="{FF2B5EF4-FFF2-40B4-BE49-F238E27FC236}">
                        <a16:creationId xmlns:a16="http://schemas.microsoft.com/office/drawing/2014/main" id="{718CAF3C-AA32-4B6E-AC1E-F1CDE78CECDE}"/>
                      </a:ext>
                    </a:extLst>
                  </p:cNvPr>
                  <p:cNvSpPr txBox="1"/>
                  <p:nvPr/>
                </p:nvSpPr>
                <p:spPr>
                  <a:xfrm>
                    <a:off x="8781675" y="7824021"/>
                    <a:ext cx="1614378" cy="1196974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𝑛𝑓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103" name="文本框 102">
                    <a:extLst>
                      <a:ext uri="{FF2B5EF4-FFF2-40B4-BE49-F238E27FC236}">
                        <a16:creationId xmlns:a16="http://schemas.microsoft.com/office/drawing/2014/main" id="{718CAF3C-AA32-4B6E-AC1E-F1CDE78CECD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781675" y="7824021"/>
                    <a:ext cx="1614378" cy="1196974"/>
                  </a:xfrm>
                  <a:prstGeom prst="rect">
                    <a:avLst/>
                  </a:prstGeom>
                  <a:blipFill>
                    <a:blip r:embed="rId7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文本框 104">
                <a:extLst>
                  <a:ext uri="{FF2B5EF4-FFF2-40B4-BE49-F238E27FC236}">
                    <a16:creationId xmlns:a16="http://schemas.microsoft.com/office/drawing/2014/main" id="{51D384D3-4FA8-4986-ABE8-AE11974254BD}"/>
                  </a:ext>
                </a:extLst>
              </p:cNvPr>
              <p:cNvSpPr txBox="1"/>
              <p:nvPr/>
            </p:nvSpPr>
            <p:spPr>
              <a:xfrm>
                <a:off x="9747580" y="6894677"/>
                <a:ext cx="682171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105" name="文本框 104">
                <a:extLst>
                  <a:ext uri="{FF2B5EF4-FFF2-40B4-BE49-F238E27FC236}">
                    <a16:creationId xmlns:a16="http://schemas.microsoft.com/office/drawing/2014/main" id="{51D384D3-4FA8-4986-ABE8-AE11974254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47580" y="6894677"/>
                <a:ext cx="682171" cy="646331"/>
              </a:xfrm>
              <a:prstGeom prst="rect">
                <a:avLst/>
              </a:prstGeom>
              <a:blipFill>
                <a:blip r:embed="rId7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文本框 106">
                <a:extLst>
                  <a:ext uri="{FF2B5EF4-FFF2-40B4-BE49-F238E27FC236}">
                    <a16:creationId xmlns:a16="http://schemas.microsoft.com/office/drawing/2014/main" id="{EF17F9A7-858D-46C4-A525-52C1F472233F}"/>
                  </a:ext>
                </a:extLst>
              </p:cNvPr>
              <p:cNvSpPr txBox="1"/>
              <p:nvPr/>
            </p:nvSpPr>
            <p:spPr>
              <a:xfrm>
                <a:off x="9772874" y="3324163"/>
                <a:ext cx="66493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107" name="文本框 106">
                <a:extLst>
                  <a:ext uri="{FF2B5EF4-FFF2-40B4-BE49-F238E27FC236}">
                    <a16:creationId xmlns:a16="http://schemas.microsoft.com/office/drawing/2014/main" id="{EF17F9A7-858D-46C4-A525-52C1F47223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72874" y="3324163"/>
                <a:ext cx="664935" cy="646331"/>
              </a:xfrm>
              <a:prstGeom prst="rect">
                <a:avLst/>
              </a:prstGeom>
              <a:blipFill>
                <a:blip r:embed="rId7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文本框 115">
                <a:extLst>
                  <a:ext uri="{FF2B5EF4-FFF2-40B4-BE49-F238E27FC236}">
                    <a16:creationId xmlns:a16="http://schemas.microsoft.com/office/drawing/2014/main" id="{7F09211A-D5E8-47B7-ADD5-2399699164A0}"/>
                  </a:ext>
                </a:extLst>
              </p:cNvPr>
              <p:cNvSpPr txBox="1"/>
              <p:nvPr/>
            </p:nvSpPr>
            <p:spPr>
              <a:xfrm>
                <a:off x="999935" y="13648871"/>
                <a:ext cx="14675494" cy="89274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3600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讨论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𝑓𝑧</m:t>
                        </m:r>
                        <m: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𝑛𝑧</m:t>
                        </m:r>
                        <m: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𝑛𝑓</m:t>
                        </m:r>
                      </m:num>
                      <m:den>
                        <m: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den>
                    </m:f>
                  </m:oMath>
                </a14:m>
                <a:r>
                  <a:rPr lang="zh-CN" altLang="en-US" sz="3600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 与 </a:t>
                </a:r>
                <a14:m>
                  <m:oMath xmlns:m="http://schemas.openxmlformats.org/officeDocument/2006/math">
                    <m:r>
                      <a:rPr lang="en-US" altLang="zh-CN" sz="3600" i="1" dirty="0" smtClean="0"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𝑧</m:t>
                    </m:r>
                    <m:r>
                      <a:rPr lang="zh-CN" altLang="en-US" sz="36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 </m:t>
                    </m:r>
                  </m:oMath>
                </a14:m>
                <a:r>
                  <a:rPr lang="zh-CN" altLang="en-US" sz="3600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的大小，可令</a:t>
                </a:r>
                <a:r>
                  <a:rPr lang="zh-CN" altLang="en-US" sz="3600" dirty="0"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：</a:t>
                </a:r>
                <a14:m>
                  <m:oMath xmlns:m="http://schemas.openxmlformats.org/officeDocument/2006/math"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𝑔</m:t>
                    </m:r>
                    <m:d>
                      <m:dPr>
                        <m:ctrlPr>
                          <a:rPr lang="en-US" altLang="zh-CN" sz="3600" b="0" i="1" smtClean="0">
                            <a:latin typeface="Cambria Math" panose="02040503050406030204" pitchFamily="18" charset="0"/>
                            <a:ea typeface="微软雅黑 Light" panose="020B0502040204020203" pitchFamily="34" charset="-122"/>
                          </a:rPr>
                        </m:ctrlPr>
                      </m:dPr>
                      <m:e>
                        <m:r>
                          <a:rPr lang="en-US" altLang="zh-CN" sz="3600" b="0" i="1" smtClean="0">
                            <a:latin typeface="Cambria Math" panose="02040503050406030204" pitchFamily="18" charset="0"/>
                            <a:ea typeface="微软雅黑 Light" panose="020B0502040204020203" pitchFamily="34" charset="-122"/>
                          </a:rPr>
                          <m:t>𝑧</m:t>
                        </m:r>
                      </m:e>
                    </m:d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=</m:t>
                    </m:r>
                    <m:f>
                      <m:fPr>
                        <m:ctrlP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𝑓𝑧</m:t>
                        </m:r>
                        <m: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𝑛𝑧</m:t>
                        </m:r>
                        <m: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𝑛𝑓</m:t>
                        </m:r>
                      </m:num>
                      <m:den>
                        <m: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den>
                    </m:f>
                    <m:r>
                      <a:rPr lang="en-US" altLang="zh-CN" sz="36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36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endParaRPr lang="zh-CN" altLang="en-US" sz="3600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</mc:Choice>
        <mc:Fallback xmlns="">
          <p:sp>
            <p:nvSpPr>
              <p:cNvPr id="116" name="文本框 115">
                <a:extLst>
                  <a:ext uri="{FF2B5EF4-FFF2-40B4-BE49-F238E27FC236}">
                    <a16:creationId xmlns:a16="http://schemas.microsoft.com/office/drawing/2014/main" id="{7F09211A-D5E8-47B7-ADD5-2399699164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9935" y="13648871"/>
                <a:ext cx="14675494" cy="892745"/>
              </a:xfrm>
              <a:prstGeom prst="rect">
                <a:avLst/>
              </a:prstGeom>
              <a:blipFill>
                <a:blip r:embed="rId77"/>
                <a:stretch>
                  <a:fillRect l="-1246" b="-1232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文本框 116">
                <a:extLst>
                  <a:ext uri="{FF2B5EF4-FFF2-40B4-BE49-F238E27FC236}">
                    <a16:creationId xmlns:a16="http://schemas.microsoft.com/office/drawing/2014/main" id="{C711F17E-337F-44E1-9573-FA1F7E4C5C54}"/>
                  </a:ext>
                </a:extLst>
              </p:cNvPr>
              <p:cNvSpPr txBox="1"/>
              <p:nvPr/>
            </p:nvSpPr>
            <p:spPr>
              <a:xfrm>
                <a:off x="8040688" y="14507195"/>
                <a:ext cx="6982923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h</m:t>
                    </m:r>
                    <m:d>
                      <m:dPr>
                        <m:ctrlPr>
                          <a:rPr lang="en-US" altLang="zh-CN" sz="3600" b="0" i="1" smtClean="0">
                            <a:latin typeface="Cambria Math" panose="02040503050406030204" pitchFamily="18" charset="0"/>
                            <a:ea typeface="微软雅黑 Light" panose="020B0502040204020203" pitchFamily="34" charset="-122"/>
                          </a:rPr>
                        </m:ctrlPr>
                      </m:dPr>
                      <m:e>
                        <m:r>
                          <a:rPr lang="en-US" altLang="zh-CN" sz="3600" b="0" i="1" smtClean="0">
                            <a:latin typeface="Cambria Math" panose="02040503050406030204" pitchFamily="18" charset="0"/>
                            <a:ea typeface="微软雅黑 Light" panose="020B0502040204020203" pitchFamily="34" charset="-122"/>
                          </a:rPr>
                          <m:t>𝑧</m:t>
                        </m:r>
                      </m:e>
                    </m:d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=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𝑧𝑔</m:t>
                    </m:r>
                    <m:d>
                      <m:dPr>
                        <m:ctrlPr>
                          <a:rPr lang="en-US" altLang="zh-CN" sz="3600" b="0" i="1" smtClean="0">
                            <a:latin typeface="Cambria Math" panose="02040503050406030204" pitchFamily="18" charset="0"/>
                            <a:ea typeface="微软雅黑 Light" panose="020B0502040204020203" pitchFamily="34" charset="-122"/>
                          </a:rPr>
                        </m:ctrlPr>
                      </m:dPr>
                      <m:e>
                        <m:r>
                          <a:rPr lang="en-US" altLang="zh-CN" sz="3600" b="0" i="1" smtClean="0">
                            <a:latin typeface="Cambria Math" panose="02040503050406030204" pitchFamily="18" charset="0"/>
                            <a:ea typeface="微软雅黑 Light" panose="020B0502040204020203" pitchFamily="34" charset="-122"/>
                          </a:rPr>
                          <m:t>𝑧</m:t>
                        </m:r>
                      </m:e>
                    </m:d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=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𝑓𝑧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+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𝑛𝑧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−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𝑛𝑓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−</m:t>
                    </m:r>
                    <m:sSup>
                      <m:sSupPr>
                        <m:ctrlPr>
                          <a:rPr lang="en-US" altLang="zh-CN" sz="3600" b="0" i="1" smtClean="0">
                            <a:latin typeface="Cambria Math" panose="02040503050406030204" pitchFamily="18" charset="0"/>
                            <a:ea typeface="微软雅黑 Light" panose="020B0502040204020203" pitchFamily="34" charset="-122"/>
                          </a:rPr>
                        </m:ctrlPr>
                      </m:sSupPr>
                      <m:e>
                        <m:r>
                          <a:rPr lang="en-US" altLang="zh-CN" sz="3600" b="0" i="1" smtClean="0">
                            <a:latin typeface="Cambria Math" panose="02040503050406030204" pitchFamily="18" charset="0"/>
                            <a:ea typeface="微软雅黑 Light" panose="020B0502040204020203" pitchFamily="34" charset="-122"/>
                          </a:rPr>
                          <m:t>𝑧</m:t>
                        </m:r>
                      </m:e>
                      <m:sup>
                        <m:r>
                          <a:rPr lang="en-US" altLang="zh-CN" sz="3600" b="0" i="1" smtClean="0">
                            <a:latin typeface="Cambria Math" panose="02040503050406030204" pitchFamily="18" charset="0"/>
                            <a:ea typeface="微软雅黑 Light" panose="020B0502040204020203" pitchFamily="34" charset="-122"/>
                          </a:rPr>
                          <m:t>2</m:t>
                        </m:r>
                      </m:sup>
                    </m:sSup>
                  </m:oMath>
                </a14:m>
                <a:r>
                  <a:rPr lang="zh-CN" altLang="en-US" sz="3600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 </a:t>
                </a:r>
              </a:p>
            </p:txBody>
          </p:sp>
        </mc:Choice>
        <mc:Fallback xmlns="">
          <p:sp>
            <p:nvSpPr>
              <p:cNvPr id="117" name="文本框 116">
                <a:extLst>
                  <a:ext uri="{FF2B5EF4-FFF2-40B4-BE49-F238E27FC236}">
                    <a16:creationId xmlns:a16="http://schemas.microsoft.com/office/drawing/2014/main" id="{C711F17E-337F-44E1-9573-FA1F7E4C5C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0688" y="14507195"/>
                <a:ext cx="6982923" cy="646331"/>
              </a:xfrm>
              <a:prstGeom prst="rect">
                <a:avLst/>
              </a:prstGeom>
              <a:blipFill>
                <a:blip r:embed="rId7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文本框 117">
                <a:extLst>
                  <a:ext uri="{FF2B5EF4-FFF2-40B4-BE49-F238E27FC236}">
                    <a16:creationId xmlns:a16="http://schemas.microsoft.com/office/drawing/2014/main" id="{3C0A71F1-5FA6-40A5-A4E9-A1E9A51754F3}"/>
                  </a:ext>
                </a:extLst>
              </p:cNvPr>
              <p:cNvSpPr txBox="1"/>
              <p:nvPr/>
            </p:nvSpPr>
            <p:spPr>
              <a:xfrm>
                <a:off x="999934" y="16016765"/>
                <a:ext cx="17000729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CN" altLang="en-US" sz="3600" i="1" smtClean="0"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知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h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(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𝑧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)</m:t>
                    </m:r>
                  </m:oMath>
                </a14:m>
                <a:r>
                  <a:rPr lang="zh-CN" altLang="en-US" sz="3600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在</a:t>
                </a:r>
                <a14:m>
                  <m:oMath xmlns:m="http://schemas.openxmlformats.org/officeDocument/2006/math">
                    <m:r>
                      <a:rPr lang="en-US" altLang="zh-CN" sz="3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[</m:t>
                    </m:r>
                    <m:r>
                      <a:rPr lang="en-US" altLang="zh-CN" sz="3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𝑓</m:t>
                    </m:r>
                    <m:r>
                      <a:rPr lang="en-US" altLang="zh-CN" sz="3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,</m:t>
                    </m:r>
                    <m:r>
                      <a:rPr lang="en-US" altLang="zh-CN" sz="3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𝑛</m:t>
                    </m:r>
                    <m:r>
                      <a:rPr lang="en-US" altLang="zh-CN" sz="3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]</m:t>
                    </m:r>
                  </m:oMath>
                </a14:m>
                <a:r>
                  <a:rPr lang="zh-CN" altLang="en-US" sz="3600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上先增后减，又</a:t>
                </a:r>
                <a14:m>
                  <m:oMath xmlns:m="http://schemas.openxmlformats.org/officeDocument/2006/math">
                    <m:r>
                      <a:rPr lang="en-US" altLang="zh-CN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h</m:t>
                    </m:r>
                    <m:d>
                      <m:dPr>
                        <m:ctrlP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 Light" panose="020B0502040204020203" pitchFamily="34" charset="-122"/>
                          </a:rPr>
                        </m:ctrlPr>
                      </m:dPr>
                      <m:e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 Light" panose="020B0502040204020203" pitchFamily="34" charset="-122"/>
                          </a:rPr>
                          <m:t>𝑓</m:t>
                        </m:r>
                      </m:e>
                    </m:d>
                    <m:r>
                      <a:rPr lang="en-US" altLang="zh-CN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=</m:t>
                    </m:r>
                    <m:r>
                      <a:rPr lang="en-US" altLang="zh-CN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h</m:t>
                    </m:r>
                    <m:d>
                      <m:dPr>
                        <m:ctrlP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 Light" panose="020B0502040204020203" pitchFamily="34" charset="-122"/>
                          </a:rPr>
                        </m:ctrlPr>
                      </m:dPr>
                      <m:e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 Light" panose="020B0502040204020203" pitchFamily="34" charset="-122"/>
                          </a:rPr>
                          <m:t>𝑛</m:t>
                        </m:r>
                      </m:e>
                    </m:d>
                    <m:r>
                      <a:rPr lang="en-US" altLang="zh-CN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=0</m:t>
                    </m:r>
                  </m:oMath>
                </a14:m>
                <a:r>
                  <a:rPr lang="en-US" altLang="zh-CN" sz="3600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, </a:t>
                </a:r>
                <a:r>
                  <a:rPr lang="zh-CN" altLang="en-US" sz="3600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故</a:t>
                </a:r>
                <a14:m>
                  <m:oMath xmlns:m="http://schemas.openxmlformats.org/officeDocument/2006/math">
                    <m:r>
                      <a:rPr lang="en-US" altLang="zh-CN" sz="3600" i="1"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h</m:t>
                    </m:r>
                    <m:r>
                      <a:rPr lang="en-US" altLang="zh-CN" sz="3600" i="1"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(</m:t>
                    </m:r>
                    <m:r>
                      <a:rPr lang="en-US" altLang="zh-CN" sz="3600" i="1"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𝑧</m:t>
                    </m:r>
                    <m:r>
                      <a:rPr lang="en-US" altLang="zh-CN" sz="3600" i="1"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)</m:t>
                    </m:r>
                  </m:oMath>
                </a14:m>
                <a:r>
                  <a:rPr lang="zh-CN" altLang="en-US" sz="3600" dirty="0"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在</a:t>
                </a:r>
                <a14:m>
                  <m:oMath xmlns:m="http://schemas.openxmlformats.org/officeDocument/2006/math">
                    <m:r>
                      <a:rPr lang="en-US" altLang="zh-CN" sz="3600" b="0" i="1" dirty="0" smtClean="0"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(</m:t>
                    </m:r>
                    <m:r>
                      <a:rPr lang="en-US" altLang="zh-CN" sz="3600" i="1" dirty="0"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𝑓</m:t>
                    </m:r>
                    <m:r>
                      <a:rPr lang="en-US" altLang="zh-CN" sz="3600" i="1" dirty="0"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,</m:t>
                    </m:r>
                    <m:r>
                      <a:rPr lang="en-US" altLang="zh-CN" sz="3600" i="1" dirty="0"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𝑛</m:t>
                    </m:r>
                    <m:r>
                      <a:rPr lang="en-US" altLang="zh-CN" sz="3600" b="0" i="1" dirty="0" smtClean="0"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)</m:t>
                    </m:r>
                  </m:oMath>
                </a14:m>
                <a:r>
                  <a:rPr lang="zh-CN" altLang="en-US" sz="3600" dirty="0"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上大于</a:t>
                </a:r>
                <a:r>
                  <a:rPr lang="en-US" altLang="zh-CN" sz="3600" dirty="0"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0</a:t>
                </a:r>
                <a:endParaRPr lang="zh-CN" altLang="en-US" sz="3600" dirty="0"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</mc:Choice>
        <mc:Fallback xmlns="">
          <p:sp>
            <p:nvSpPr>
              <p:cNvPr id="118" name="文本框 117">
                <a:extLst>
                  <a:ext uri="{FF2B5EF4-FFF2-40B4-BE49-F238E27FC236}">
                    <a16:creationId xmlns:a16="http://schemas.microsoft.com/office/drawing/2014/main" id="{3C0A71F1-5FA6-40A5-A4E9-A1E9A51754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9934" y="16016765"/>
                <a:ext cx="17000729" cy="646331"/>
              </a:xfrm>
              <a:prstGeom prst="rect">
                <a:avLst/>
              </a:prstGeom>
              <a:blipFill>
                <a:blip r:embed="rId79"/>
                <a:stretch>
                  <a:fillRect t="-13208" b="-3584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文本框 118">
                <a:extLst>
                  <a:ext uri="{FF2B5EF4-FFF2-40B4-BE49-F238E27FC236}">
                    <a16:creationId xmlns:a16="http://schemas.microsoft.com/office/drawing/2014/main" id="{355AF714-7F39-4A78-9961-F84473368C05}"/>
                  </a:ext>
                </a:extLst>
              </p:cNvPr>
              <p:cNvSpPr txBox="1"/>
              <p:nvPr/>
            </p:nvSpPr>
            <p:spPr>
              <a:xfrm>
                <a:off x="999935" y="17677497"/>
                <a:ext cx="10049065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CN" altLang="en-US" sz="3600" i="1" smtClean="0"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可知</m:t>
                    </m:r>
                  </m:oMath>
                </a14:m>
                <a:r>
                  <a:rPr lang="zh-CN" altLang="en-US" sz="3600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，变换后</a:t>
                </a:r>
                <a14:m>
                  <m:oMath xmlns:m="http://schemas.openxmlformats.org/officeDocument/2006/math">
                    <m:r>
                      <a:rPr lang="en-US" altLang="zh-CN" sz="36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 </m:t>
                    </m:r>
                    <m:r>
                      <a:rPr lang="en-US" altLang="zh-CN" sz="36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𝑧</m:t>
                    </m:r>
                  </m:oMath>
                </a14:m>
                <a:r>
                  <a:rPr lang="zh-CN" altLang="en-US" sz="3600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 坐标相对变小了，即更靠近</a:t>
                </a:r>
                <a14:m>
                  <m:oMath xmlns:m="http://schemas.openxmlformats.org/officeDocument/2006/math">
                    <m:r>
                      <a:rPr lang="en-US" altLang="zh-CN" sz="36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 </m:t>
                    </m:r>
                    <m:r>
                      <a:rPr lang="en-US" altLang="zh-CN" sz="36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𝑓</m:t>
                    </m:r>
                    <m:r>
                      <a:rPr lang="en-US" altLang="zh-CN" sz="3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 </m:t>
                    </m:r>
                  </m:oMath>
                </a14:m>
                <a:r>
                  <a:rPr lang="zh-CN" altLang="en-US" sz="3600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了</a:t>
                </a:r>
              </a:p>
            </p:txBody>
          </p:sp>
        </mc:Choice>
        <mc:Fallback xmlns="">
          <p:sp>
            <p:nvSpPr>
              <p:cNvPr id="119" name="文本框 118">
                <a:extLst>
                  <a:ext uri="{FF2B5EF4-FFF2-40B4-BE49-F238E27FC236}">
                    <a16:creationId xmlns:a16="http://schemas.microsoft.com/office/drawing/2014/main" id="{355AF714-7F39-4A78-9961-F84473368C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9935" y="17677497"/>
                <a:ext cx="10049065" cy="646331"/>
              </a:xfrm>
              <a:prstGeom prst="rect">
                <a:avLst/>
              </a:prstGeom>
              <a:blipFill>
                <a:blip r:embed="rId80"/>
                <a:stretch>
                  <a:fillRect t="-14151" b="-3584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文本框 121">
                <a:extLst>
                  <a:ext uri="{FF2B5EF4-FFF2-40B4-BE49-F238E27FC236}">
                    <a16:creationId xmlns:a16="http://schemas.microsoft.com/office/drawing/2014/main" id="{58782231-436F-4519-A36E-85C38C11BCC1}"/>
                  </a:ext>
                </a:extLst>
              </p:cNvPr>
              <p:cNvSpPr txBox="1"/>
              <p:nvPr/>
            </p:nvSpPr>
            <p:spPr>
              <a:xfrm>
                <a:off x="7907338" y="15233405"/>
                <a:ext cx="4113212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3600" b="0" i="1" smtClean="0">
                            <a:latin typeface="Cambria Math" panose="02040503050406030204" pitchFamily="18" charset="0"/>
                            <a:ea typeface="微软雅黑 Light" panose="020B0502040204020203" pitchFamily="34" charset="-122"/>
                          </a:rPr>
                        </m:ctrlPr>
                      </m:sSupPr>
                      <m:e>
                        <m:r>
                          <a:rPr lang="en-US" altLang="zh-CN" sz="3600" b="0" i="1" smtClean="0">
                            <a:latin typeface="Cambria Math" panose="02040503050406030204" pitchFamily="18" charset="0"/>
                            <a:ea typeface="微软雅黑 Light" panose="020B0502040204020203" pitchFamily="34" charset="-122"/>
                          </a:rPr>
                          <m:t>h</m:t>
                        </m:r>
                      </m:e>
                      <m:sup>
                        <m:r>
                          <a:rPr lang="en-US" altLang="zh-CN" sz="3600" b="0" i="1" smtClean="0">
                            <a:latin typeface="Cambria Math" panose="02040503050406030204" pitchFamily="18" charset="0"/>
                            <a:ea typeface="微软雅黑 Light" panose="020B0502040204020203" pitchFamily="34" charset="-122"/>
                          </a:rPr>
                          <m:t>′</m:t>
                        </m:r>
                      </m:sup>
                    </m:sSup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(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𝑧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)=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𝑓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+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𝑛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−2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𝑧</m:t>
                    </m:r>
                  </m:oMath>
                </a14:m>
                <a:r>
                  <a:rPr lang="zh-CN" altLang="en-US" sz="3600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 </a:t>
                </a:r>
              </a:p>
            </p:txBody>
          </p:sp>
        </mc:Choice>
        <mc:Fallback xmlns="">
          <p:sp>
            <p:nvSpPr>
              <p:cNvPr id="122" name="文本框 121">
                <a:extLst>
                  <a:ext uri="{FF2B5EF4-FFF2-40B4-BE49-F238E27FC236}">
                    <a16:creationId xmlns:a16="http://schemas.microsoft.com/office/drawing/2014/main" id="{58782231-436F-4519-A36E-85C38C11BC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7338" y="15233405"/>
                <a:ext cx="4113212" cy="646331"/>
              </a:xfrm>
              <a:prstGeom prst="rect">
                <a:avLst/>
              </a:prstGeom>
              <a:blipFill>
                <a:blip r:embed="rId8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文本框 122">
                <a:extLst>
                  <a:ext uri="{FF2B5EF4-FFF2-40B4-BE49-F238E27FC236}">
                    <a16:creationId xmlns:a16="http://schemas.microsoft.com/office/drawing/2014/main" id="{4DCB080D-2C86-4E37-BA73-77DC6A237012}"/>
                  </a:ext>
                </a:extLst>
              </p:cNvPr>
              <p:cNvSpPr txBox="1"/>
              <p:nvPr/>
            </p:nvSpPr>
            <p:spPr>
              <a:xfrm>
                <a:off x="999934" y="16723925"/>
                <a:ext cx="14144816" cy="89274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3600" dirty="0">
                    <a:ea typeface="微软雅黑 Light" panose="020B0502040204020203" pitchFamily="34" charset="-122"/>
                  </a:rPr>
                  <a:t>结合</a:t>
                </a:r>
                <a14:m>
                  <m:oMath xmlns:m="http://schemas.openxmlformats.org/officeDocument/2006/math"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𝑧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&lt;0</m:t>
                    </m:r>
                  </m:oMath>
                </a14:m>
                <a:r>
                  <a:rPr lang="zh-CN" altLang="en-US" sz="3600" dirty="0">
                    <a:ea typeface="微软雅黑 Light" panose="020B0502040204020203" pitchFamily="34" charset="-122"/>
                  </a:rPr>
                  <a:t>， </a:t>
                </a:r>
                <a14:m>
                  <m:oMath xmlns:m="http://schemas.openxmlformats.org/officeDocument/2006/math">
                    <m:r>
                      <a:rPr lang="zh-CN" altLang="en-US" sz="3600" i="1" smtClean="0"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知</m:t>
                    </m:r>
                    <m:r>
                      <a:rPr lang="en-US" altLang="zh-CN" sz="3600" i="1"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𝑔</m:t>
                    </m:r>
                    <m:d>
                      <m:dPr>
                        <m:ctrlPr>
                          <a:rPr lang="en-US" altLang="zh-CN" sz="3600" i="1">
                            <a:latin typeface="Cambria Math" panose="02040503050406030204" pitchFamily="18" charset="0"/>
                            <a:ea typeface="微软雅黑 Light" panose="020B0502040204020203" pitchFamily="34" charset="-122"/>
                          </a:rPr>
                        </m:ctrlPr>
                      </m:dPr>
                      <m:e>
                        <m:r>
                          <a:rPr lang="en-US" altLang="zh-CN" sz="3600" i="1">
                            <a:latin typeface="Cambria Math" panose="02040503050406030204" pitchFamily="18" charset="0"/>
                            <a:ea typeface="微软雅黑 Light" panose="020B0502040204020203" pitchFamily="34" charset="-122"/>
                          </a:rPr>
                          <m:t>𝑧</m:t>
                        </m:r>
                      </m:e>
                    </m:d>
                  </m:oMath>
                </a14:m>
                <a:r>
                  <a:rPr lang="zh-CN" altLang="en-US" sz="3600" dirty="0"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在</a:t>
                </a:r>
                <a14:m>
                  <m:oMath xmlns:m="http://schemas.openxmlformats.org/officeDocument/2006/math">
                    <m:r>
                      <a:rPr lang="en-US" altLang="zh-CN" sz="3600" b="0" i="1" dirty="0" smtClean="0"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(</m:t>
                    </m:r>
                    <m:r>
                      <a:rPr lang="en-US" altLang="zh-CN" sz="3600" i="1" dirty="0"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𝑓</m:t>
                    </m:r>
                    <m:r>
                      <a:rPr lang="en-US" altLang="zh-CN" sz="3600" i="1" dirty="0"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,</m:t>
                    </m:r>
                    <m:r>
                      <a:rPr lang="en-US" altLang="zh-CN" sz="3600" i="1" dirty="0"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𝑛</m:t>
                    </m:r>
                    <m:r>
                      <a:rPr lang="en-US" altLang="zh-CN" sz="3600" b="0" i="1" dirty="0" smtClean="0"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)</m:t>
                    </m:r>
                  </m:oMath>
                </a14:m>
                <a:r>
                  <a:rPr lang="zh-CN" altLang="en-US" sz="3600" dirty="0"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上小于</a:t>
                </a:r>
                <a:r>
                  <a:rPr lang="en-US" altLang="zh-CN" sz="3600" dirty="0"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0, </a:t>
                </a:r>
                <a:r>
                  <a:rPr lang="zh-CN" altLang="en-US" sz="3600" dirty="0"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即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𝑓𝑧</m:t>
                        </m:r>
                        <m: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𝑛𝑧</m:t>
                        </m:r>
                        <m: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𝑛𝑓</m:t>
                        </m:r>
                      </m:num>
                      <m:den>
                        <m: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den>
                    </m:f>
                    <m:r>
                      <a:rPr lang="en-US" altLang="zh-CN" sz="3600" b="0" i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m:rPr>
                        <m:sty m:val="p"/>
                      </m:rPr>
                      <a:rPr lang="en-US" altLang="zh-CN" sz="3600" b="0" i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z</m:t>
                    </m:r>
                  </m:oMath>
                </a14:m>
                <a:endParaRPr lang="zh-CN" altLang="en-US" sz="3600" dirty="0"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</mc:Choice>
        <mc:Fallback xmlns="">
          <p:sp>
            <p:nvSpPr>
              <p:cNvPr id="123" name="文本框 122">
                <a:extLst>
                  <a:ext uri="{FF2B5EF4-FFF2-40B4-BE49-F238E27FC236}">
                    <a16:creationId xmlns:a16="http://schemas.microsoft.com/office/drawing/2014/main" id="{4DCB080D-2C86-4E37-BA73-77DC6A2370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9934" y="16723925"/>
                <a:ext cx="14144816" cy="892745"/>
              </a:xfrm>
              <a:prstGeom prst="rect">
                <a:avLst/>
              </a:prstGeom>
              <a:blipFill>
                <a:blip r:embed="rId82"/>
                <a:stretch>
                  <a:fillRect l="-1293" b="-1156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74902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矩形 87">
            <a:extLst>
              <a:ext uri="{FF2B5EF4-FFF2-40B4-BE49-F238E27FC236}">
                <a16:creationId xmlns:a16="http://schemas.microsoft.com/office/drawing/2014/main" id="{0801C822-5B80-4D84-8A4B-80DFA0F49EA8}"/>
              </a:ext>
            </a:extLst>
          </p:cNvPr>
          <p:cNvSpPr/>
          <p:nvPr/>
        </p:nvSpPr>
        <p:spPr>
          <a:xfrm>
            <a:off x="2076450" y="5676900"/>
            <a:ext cx="14097000" cy="6553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92A3666F-6FFF-42C5-B20B-C8C90A84B0E8}"/>
              </a:ext>
            </a:extLst>
          </p:cNvPr>
          <p:cNvSpPr/>
          <p:nvPr/>
        </p:nvSpPr>
        <p:spPr>
          <a:xfrm>
            <a:off x="1600200" y="12630150"/>
            <a:ext cx="14097000" cy="47815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1" name="矩形 100">
            <a:extLst>
              <a:ext uri="{FF2B5EF4-FFF2-40B4-BE49-F238E27FC236}">
                <a16:creationId xmlns:a16="http://schemas.microsoft.com/office/drawing/2014/main" id="{C77A30A1-5AC3-426D-9174-FFC449CEFF5D}"/>
              </a:ext>
            </a:extLst>
          </p:cNvPr>
          <p:cNvSpPr/>
          <p:nvPr/>
        </p:nvSpPr>
        <p:spPr>
          <a:xfrm>
            <a:off x="331" y="0"/>
            <a:ext cx="18000000" cy="61531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573AA4F-552A-4786-972D-42524D02F07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41"/>
          <a:stretch/>
        </p:blipFill>
        <p:spPr>
          <a:xfrm>
            <a:off x="6589486" y="440583"/>
            <a:ext cx="5153907" cy="504237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54BCA2C-0AEB-4FE0-812E-1CFB00CE34C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02"/>
          <a:stretch/>
        </p:blipFill>
        <p:spPr>
          <a:xfrm>
            <a:off x="812800" y="440583"/>
            <a:ext cx="5264095" cy="504237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FA490E8-F488-4B54-BFC5-76BC94051D8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64"/>
          <a:stretch/>
        </p:blipFill>
        <p:spPr>
          <a:xfrm>
            <a:off x="12351657" y="440583"/>
            <a:ext cx="5058234" cy="5042370"/>
          </a:xfrm>
          <a:prstGeom prst="rect">
            <a:avLst/>
          </a:prstGeom>
        </p:spPr>
      </p:pic>
      <p:sp>
        <p:nvSpPr>
          <p:cNvPr id="102" name="箭头: 上弧形 101">
            <a:extLst>
              <a:ext uri="{FF2B5EF4-FFF2-40B4-BE49-F238E27FC236}">
                <a16:creationId xmlns:a16="http://schemas.microsoft.com/office/drawing/2014/main" id="{CD528047-87AD-4A65-82D6-E8F3E7CDC1B2}"/>
              </a:ext>
            </a:extLst>
          </p:cNvPr>
          <p:cNvSpPr/>
          <p:nvPr/>
        </p:nvSpPr>
        <p:spPr>
          <a:xfrm flipV="1">
            <a:off x="5602684" y="4962324"/>
            <a:ext cx="1348581" cy="364168"/>
          </a:xfrm>
          <a:prstGeom prst="curvedDownArrow">
            <a:avLst>
              <a:gd name="adj1" fmla="val 17125"/>
              <a:gd name="adj2" fmla="val 41886"/>
              <a:gd name="adj3" fmla="val 33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04" name="箭头: 上弧形 103">
            <a:extLst>
              <a:ext uri="{FF2B5EF4-FFF2-40B4-BE49-F238E27FC236}">
                <a16:creationId xmlns:a16="http://schemas.microsoft.com/office/drawing/2014/main" id="{819C1BC3-C037-4E94-BEE8-C8AABAB62EBC}"/>
              </a:ext>
            </a:extLst>
          </p:cNvPr>
          <p:cNvSpPr/>
          <p:nvPr/>
        </p:nvSpPr>
        <p:spPr>
          <a:xfrm flipV="1">
            <a:off x="11252370" y="4962324"/>
            <a:ext cx="1348581" cy="364168"/>
          </a:xfrm>
          <a:prstGeom prst="curvedDownArrow">
            <a:avLst>
              <a:gd name="adj1" fmla="val 17125"/>
              <a:gd name="adj2" fmla="val 41886"/>
              <a:gd name="adj3" fmla="val 33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文本框 105">
                <a:extLst>
                  <a:ext uri="{FF2B5EF4-FFF2-40B4-BE49-F238E27FC236}">
                    <a16:creationId xmlns:a16="http://schemas.microsoft.com/office/drawing/2014/main" id="{85E66CE6-DED1-41B1-973E-CC0393AF0E31}"/>
                  </a:ext>
                </a:extLst>
              </p:cNvPr>
              <p:cNvSpPr txBox="1"/>
              <p:nvPr/>
            </p:nvSpPr>
            <p:spPr>
              <a:xfrm>
                <a:off x="5884919" y="5398408"/>
                <a:ext cx="9810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𝑂</m:t>
                          </m:r>
                        </m:sub>
                      </m:sSub>
                    </m:oMath>
                  </m:oMathPara>
                </a14:m>
                <a:endParaRPr lang="zh-CN" altLang="en-US" sz="2400" dirty="0">
                  <a:solidFill>
                    <a:schemeClr val="tx1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106" name="文本框 105">
                <a:extLst>
                  <a:ext uri="{FF2B5EF4-FFF2-40B4-BE49-F238E27FC236}">
                    <a16:creationId xmlns:a16="http://schemas.microsoft.com/office/drawing/2014/main" id="{85E66CE6-DED1-41B1-973E-CC0393AF0E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4919" y="5398408"/>
                <a:ext cx="981075" cy="461665"/>
              </a:xfrm>
              <a:prstGeom prst="rect">
                <a:avLst/>
              </a:prstGeom>
              <a:blipFill>
                <a:blip r:embed="rId5"/>
                <a:stretch>
                  <a:fillRect b="-2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文本框 107">
                <a:extLst>
                  <a:ext uri="{FF2B5EF4-FFF2-40B4-BE49-F238E27FC236}">
                    <a16:creationId xmlns:a16="http://schemas.microsoft.com/office/drawing/2014/main" id="{5CAC4C9E-368D-4303-B8F3-4C9E3BA1ADB5}"/>
                  </a:ext>
                </a:extLst>
              </p:cNvPr>
              <p:cNvSpPr txBox="1"/>
              <p:nvPr/>
            </p:nvSpPr>
            <p:spPr>
              <a:xfrm>
                <a:off x="11508661" y="5398408"/>
                <a:ext cx="9810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𝑂</m:t>
                          </m:r>
                        </m:sub>
                      </m:sSub>
                    </m:oMath>
                  </m:oMathPara>
                </a14:m>
                <a:endParaRPr lang="zh-CN" altLang="en-US" sz="2400" dirty="0">
                  <a:solidFill>
                    <a:schemeClr val="tx1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108" name="文本框 107">
                <a:extLst>
                  <a:ext uri="{FF2B5EF4-FFF2-40B4-BE49-F238E27FC236}">
                    <a16:creationId xmlns:a16="http://schemas.microsoft.com/office/drawing/2014/main" id="{5CAC4C9E-368D-4303-B8F3-4C9E3BA1AD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08661" y="5398408"/>
                <a:ext cx="981075" cy="461665"/>
              </a:xfrm>
              <a:prstGeom prst="rect">
                <a:avLst/>
              </a:prstGeom>
              <a:blipFill>
                <a:blip r:embed="rId6"/>
                <a:stretch>
                  <a:fillRect b="-2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矩形 12">
            <a:extLst>
              <a:ext uri="{FF2B5EF4-FFF2-40B4-BE49-F238E27FC236}">
                <a16:creationId xmlns:a16="http://schemas.microsoft.com/office/drawing/2014/main" id="{FEC2CB41-A414-4ADB-B28B-2E4BC17C88F5}"/>
              </a:ext>
            </a:extLst>
          </p:cNvPr>
          <p:cNvSpPr/>
          <p:nvPr/>
        </p:nvSpPr>
        <p:spPr>
          <a:xfrm>
            <a:off x="3783977" y="10524916"/>
            <a:ext cx="6184232" cy="105877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F1C4590-53AA-48DC-BDA0-A71A6AE0249F}"/>
              </a:ext>
            </a:extLst>
          </p:cNvPr>
          <p:cNvSpPr/>
          <p:nvPr/>
        </p:nvSpPr>
        <p:spPr>
          <a:xfrm>
            <a:off x="3783977" y="6025105"/>
            <a:ext cx="6184232" cy="5558590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392E00F9-30BC-4652-8F2D-1FCCB1A93AE2}"/>
              </a:ext>
            </a:extLst>
          </p:cNvPr>
          <p:cNvCxnSpPr/>
          <p:nvPr/>
        </p:nvCxnSpPr>
        <p:spPr>
          <a:xfrm flipV="1">
            <a:off x="7846305" y="7601910"/>
            <a:ext cx="0" cy="2911642"/>
          </a:xfrm>
          <a:prstGeom prst="straightConnector1">
            <a:avLst/>
          </a:prstGeom>
          <a:ln w="63500" cap="rnd">
            <a:solidFill>
              <a:schemeClr val="tx1"/>
            </a:solidFill>
            <a:headEnd w="sm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4A9FFDB6-869E-4E82-8BF5-F11451807C75}"/>
              </a:ext>
            </a:extLst>
          </p:cNvPr>
          <p:cNvCxnSpPr>
            <a:cxnSpLocks/>
          </p:cNvCxnSpPr>
          <p:nvPr/>
        </p:nvCxnSpPr>
        <p:spPr>
          <a:xfrm flipH="1" flipV="1">
            <a:off x="5958350" y="8252952"/>
            <a:ext cx="1885951" cy="2266950"/>
          </a:xfrm>
          <a:prstGeom prst="straightConnector1">
            <a:avLst/>
          </a:prstGeom>
          <a:ln w="63500" cap="rnd">
            <a:solidFill>
              <a:schemeClr val="tx1"/>
            </a:solidFill>
            <a:miter lim="800000"/>
            <a:headEnd w="sm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太阳形 11">
            <a:extLst>
              <a:ext uri="{FF2B5EF4-FFF2-40B4-BE49-F238E27FC236}">
                <a16:creationId xmlns:a16="http://schemas.microsoft.com/office/drawing/2014/main" id="{DF4AEBCD-EE6B-4709-BCBB-CEB6EA456741}"/>
              </a:ext>
            </a:extLst>
          </p:cNvPr>
          <p:cNvSpPr/>
          <p:nvPr/>
        </p:nvSpPr>
        <p:spPr>
          <a:xfrm>
            <a:off x="4504200" y="6481302"/>
            <a:ext cx="781050" cy="781050"/>
          </a:xfrm>
          <a:prstGeom prst="sun">
            <a:avLst>
              <a:gd name="adj" fmla="val 30618"/>
            </a:avLst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CEC9FD64-D962-4CCA-9075-269054E06A63}"/>
                  </a:ext>
                </a:extLst>
              </p:cNvPr>
              <p:cNvSpPr txBox="1"/>
              <p:nvPr/>
            </p:nvSpPr>
            <p:spPr>
              <a:xfrm>
                <a:off x="7172106" y="9267138"/>
                <a:ext cx="76925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CEC9FD64-D962-4CCA-9075-269054E06A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2106" y="9267138"/>
                <a:ext cx="769257" cy="6463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9DCFC9D9-8A05-443C-9F62-5DCA19C77B83}"/>
                  </a:ext>
                </a:extLst>
              </p:cNvPr>
              <p:cNvSpPr txBox="1"/>
              <p:nvPr/>
            </p:nvSpPr>
            <p:spPr>
              <a:xfrm>
                <a:off x="7839764" y="7434486"/>
                <a:ext cx="76925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9DCFC9D9-8A05-443C-9F62-5DCA19C77B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9764" y="7434486"/>
                <a:ext cx="769257" cy="64633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F436672D-77CF-44F2-BE1E-068AC6F08A15}"/>
                  </a:ext>
                </a:extLst>
              </p:cNvPr>
              <p:cNvSpPr txBox="1"/>
              <p:nvPr/>
            </p:nvSpPr>
            <p:spPr>
              <a:xfrm>
                <a:off x="5285250" y="8145686"/>
                <a:ext cx="76925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F436672D-77CF-44F2-BE1E-068AC6F08A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5250" y="8145686"/>
                <a:ext cx="769257" cy="64633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92E27402-A2F5-44C4-92DB-0E06C2399290}"/>
                  </a:ext>
                </a:extLst>
              </p:cNvPr>
              <p:cNvSpPr txBox="1"/>
              <p:nvPr/>
            </p:nvSpPr>
            <p:spPr>
              <a:xfrm>
                <a:off x="10885950" y="8060592"/>
                <a:ext cx="2874282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𝑐𝑜𝑠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zh-CN" altLang="en-US" sz="4000" dirty="0"/>
              </a:p>
            </p:txBody>
          </p:sp>
        </mc:Choice>
        <mc:Fallback xmlns="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92E27402-A2F5-44C4-92DB-0E06C23992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85950" y="8060592"/>
                <a:ext cx="2874282" cy="70788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64E1B5FB-1B1A-42C1-BB94-08991F835E13}"/>
                  </a:ext>
                </a:extLst>
              </p:cNvPr>
              <p:cNvSpPr txBox="1"/>
              <p:nvPr/>
            </p:nvSpPr>
            <p:spPr>
              <a:xfrm>
                <a:off x="10790700" y="8956626"/>
                <a:ext cx="2874282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zh-CN" altLang="en-US" sz="4000" dirty="0"/>
              </a:p>
            </p:txBody>
          </p:sp>
        </mc:Choice>
        <mc:Fallback xmlns="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64E1B5FB-1B1A-42C1-BB94-08991F835E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90700" y="8956626"/>
                <a:ext cx="2874282" cy="70788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文本框 72">
                <a:extLst>
                  <a:ext uri="{FF2B5EF4-FFF2-40B4-BE49-F238E27FC236}">
                    <a16:creationId xmlns:a16="http://schemas.microsoft.com/office/drawing/2014/main" id="{285FDF55-D19C-4FF1-9D84-D548A1E548D2}"/>
                  </a:ext>
                </a:extLst>
              </p:cNvPr>
              <p:cNvSpPr txBox="1"/>
              <p:nvPr/>
            </p:nvSpPr>
            <p:spPr>
              <a:xfrm>
                <a:off x="9204778" y="13862455"/>
                <a:ext cx="260145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𝑐𝑜𝑠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zh-CN" altLang="en-US" sz="4000" dirty="0"/>
              </a:p>
            </p:txBody>
          </p:sp>
        </mc:Choice>
        <mc:Fallback xmlns="">
          <p:sp>
            <p:nvSpPr>
              <p:cNvPr id="73" name="文本框 72">
                <a:extLst>
                  <a:ext uri="{FF2B5EF4-FFF2-40B4-BE49-F238E27FC236}">
                    <a16:creationId xmlns:a16="http://schemas.microsoft.com/office/drawing/2014/main" id="{285FDF55-D19C-4FF1-9D84-D548A1E548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04778" y="13862455"/>
                <a:ext cx="2601450" cy="707886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矩形 28">
            <a:extLst>
              <a:ext uri="{FF2B5EF4-FFF2-40B4-BE49-F238E27FC236}">
                <a16:creationId xmlns:a16="http://schemas.microsoft.com/office/drawing/2014/main" id="{B7C0A58A-5F38-43B8-85ED-E9C548D50FE5}"/>
              </a:ext>
            </a:extLst>
          </p:cNvPr>
          <p:cNvSpPr/>
          <p:nvPr/>
        </p:nvSpPr>
        <p:spPr>
          <a:xfrm>
            <a:off x="2581777" y="15930814"/>
            <a:ext cx="6184232" cy="105877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B20478FB-76AC-45D4-9D44-CBF748595479}"/>
              </a:ext>
            </a:extLst>
          </p:cNvPr>
          <p:cNvSpPr/>
          <p:nvPr/>
        </p:nvSpPr>
        <p:spPr>
          <a:xfrm>
            <a:off x="2581777" y="13182599"/>
            <a:ext cx="6184232" cy="3806993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E326B644-27F0-4AC8-9639-C6C16EC71205}"/>
              </a:ext>
            </a:extLst>
          </p:cNvPr>
          <p:cNvCxnSpPr>
            <a:cxnSpLocks/>
          </p:cNvCxnSpPr>
          <p:nvPr/>
        </p:nvCxnSpPr>
        <p:spPr>
          <a:xfrm flipH="1">
            <a:off x="5235576" y="13687425"/>
            <a:ext cx="962025" cy="2223627"/>
          </a:xfrm>
          <a:prstGeom prst="straightConnector1">
            <a:avLst/>
          </a:prstGeom>
          <a:ln w="63500" cap="rnd">
            <a:solidFill>
              <a:schemeClr val="accent4"/>
            </a:solidFill>
            <a:miter lim="800000"/>
            <a:headEnd w="sm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60D2F722-3B77-438C-A8F8-F21F38C64060}"/>
              </a:ext>
            </a:extLst>
          </p:cNvPr>
          <p:cNvCxnSpPr>
            <a:cxnSpLocks/>
          </p:cNvCxnSpPr>
          <p:nvPr/>
        </p:nvCxnSpPr>
        <p:spPr>
          <a:xfrm flipH="1">
            <a:off x="4266407" y="13687425"/>
            <a:ext cx="962025" cy="2223627"/>
          </a:xfrm>
          <a:prstGeom prst="straightConnector1">
            <a:avLst/>
          </a:prstGeom>
          <a:ln w="63500" cap="rnd">
            <a:solidFill>
              <a:schemeClr val="accent4"/>
            </a:solidFill>
            <a:miter lim="800000"/>
            <a:headEnd w="sm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箭头连接符 40">
            <a:extLst>
              <a:ext uri="{FF2B5EF4-FFF2-40B4-BE49-F238E27FC236}">
                <a16:creationId xmlns:a16="http://schemas.microsoft.com/office/drawing/2014/main" id="{941CBF0B-E240-4C9E-AD44-661A825F65A4}"/>
              </a:ext>
            </a:extLst>
          </p:cNvPr>
          <p:cNvCxnSpPr>
            <a:cxnSpLocks/>
          </p:cNvCxnSpPr>
          <p:nvPr/>
        </p:nvCxnSpPr>
        <p:spPr>
          <a:xfrm flipH="1">
            <a:off x="3297238" y="13687425"/>
            <a:ext cx="962025" cy="2223627"/>
          </a:xfrm>
          <a:prstGeom prst="straightConnector1">
            <a:avLst/>
          </a:prstGeom>
          <a:ln w="63500" cap="rnd">
            <a:solidFill>
              <a:schemeClr val="accent4"/>
            </a:solidFill>
            <a:miter lim="800000"/>
            <a:headEnd w="sm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箭头连接符 41">
            <a:extLst>
              <a:ext uri="{FF2B5EF4-FFF2-40B4-BE49-F238E27FC236}">
                <a16:creationId xmlns:a16="http://schemas.microsoft.com/office/drawing/2014/main" id="{64780B52-D5C9-4883-9A09-9F05F8317065}"/>
              </a:ext>
            </a:extLst>
          </p:cNvPr>
          <p:cNvCxnSpPr>
            <a:cxnSpLocks/>
          </p:cNvCxnSpPr>
          <p:nvPr/>
        </p:nvCxnSpPr>
        <p:spPr>
          <a:xfrm flipH="1">
            <a:off x="7173913" y="13687425"/>
            <a:ext cx="962025" cy="2223627"/>
          </a:xfrm>
          <a:prstGeom prst="straightConnector1">
            <a:avLst/>
          </a:prstGeom>
          <a:ln w="63500" cap="rnd">
            <a:solidFill>
              <a:schemeClr val="accent4"/>
            </a:solidFill>
            <a:miter lim="800000"/>
            <a:headEnd w="sm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箭头连接符 42">
            <a:extLst>
              <a:ext uri="{FF2B5EF4-FFF2-40B4-BE49-F238E27FC236}">
                <a16:creationId xmlns:a16="http://schemas.microsoft.com/office/drawing/2014/main" id="{CB85AFC4-6C7C-4792-8682-9877708AE2EE}"/>
              </a:ext>
            </a:extLst>
          </p:cNvPr>
          <p:cNvCxnSpPr>
            <a:cxnSpLocks/>
          </p:cNvCxnSpPr>
          <p:nvPr/>
        </p:nvCxnSpPr>
        <p:spPr>
          <a:xfrm flipH="1">
            <a:off x="6204745" y="13687425"/>
            <a:ext cx="962025" cy="2223627"/>
          </a:xfrm>
          <a:prstGeom prst="straightConnector1">
            <a:avLst/>
          </a:prstGeom>
          <a:ln w="63500" cap="rnd">
            <a:solidFill>
              <a:schemeClr val="accent4"/>
            </a:solidFill>
            <a:miter lim="800000"/>
            <a:headEnd w="sm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矩形 33">
            <a:extLst>
              <a:ext uri="{FF2B5EF4-FFF2-40B4-BE49-F238E27FC236}">
                <a16:creationId xmlns:a16="http://schemas.microsoft.com/office/drawing/2014/main" id="{6E9320C8-B6F8-45EB-AC40-8F318C48BF8D}"/>
              </a:ext>
            </a:extLst>
          </p:cNvPr>
          <p:cNvSpPr/>
          <p:nvPr/>
        </p:nvSpPr>
        <p:spPr>
          <a:xfrm rot="1386787">
            <a:off x="12898652" y="11618778"/>
            <a:ext cx="589764" cy="1166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3FCD7748-6E0D-4FF1-A2EA-DC72B1932849}"/>
              </a:ext>
            </a:extLst>
          </p:cNvPr>
          <p:cNvSpPr/>
          <p:nvPr/>
        </p:nvSpPr>
        <p:spPr>
          <a:xfrm rot="2550091">
            <a:off x="13702018" y="12041507"/>
            <a:ext cx="589764" cy="1166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文本框 53">
                <a:extLst>
                  <a:ext uri="{FF2B5EF4-FFF2-40B4-BE49-F238E27FC236}">
                    <a16:creationId xmlns:a16="http://schemas.microsoft.com/office/drawing/2014/main" id="{16360090-3F22-4B20-A77C-398B9BADF206}"/>
                  </a:ext>
                </a:extLst>
              </p:cNvPr>
              <p:cNvSpPr txBox="1"/>
              <p:nvPr/>
            </p:nvSpPr>
            <p:spPr>
              <a:xfrm>
                <a:off x="6146469" y="13768611"/>
                <a:ext cx="76925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54" name="文本框 53">
                <a:extLst>
                  <a:ext uri="{FF2B5EF4-FFF2-40B4-BE49-F238E27FC236}">
                    <a16:creationId xmlns:a16="http://schemas.microsoft.com/office/drawing/2014/main" id="{16360090-3F22-4B20-A77C-398B9BADF2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6469" y="13768611"/>
                <a:ext cx="769257" cy="646331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7B99E474-D8E5-4DC6-996A-6EA09FDBD637}"/>
              </a:ext>
            </a:extLst>
          </p:cNvPr>
          <p:cNvCxnSpPr>
            <a:cxnSpLocks/>
          </p:cNvCxnSpPr>
          <p:nvPr/>
        </p:nvCxnSpPr>
        <p:spPr>
          <a:xfrm>
            <a:off x="5976938" y="14280356"/>
            <a:ext cx="757237" cy="326232"/>
          </a:xfrm>
          <a:prstGeom prst="straightConnector1">
            <a:avLst/>
          </a:prstGeom>
          <a:ln w="12700">
            <a:solidFill>
              <a:schemeClr val="tx1"/>
            </a:solidFill>
            <a:headEnd type="none" w="sm" len="med"/>
            <a:tailEnd type="non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连接符 60">
            <a:extLst>
              <a:ext uri="{FF2B5EF4-FFF2-40B4-BE49-F238E27FC236}">
                <a16:creationId xmlns:a16="http://schemas.microsoft.com/office/drawing/2014/main" id="{A95F0760-3738-436B-940E-86794B3A2DE5}"/>
              </a:ext>
            </a:extLst>
          </p:cNvPr>
          <p:cNvCxnSpPr>
            <a:cxnSpLocks/>
          </p:cNvCxnSpPr>
          <p:nvPr/>
        </p:nvCxnSpPr>
        <p:spPr>
          <a:xfrm>
            <a:off x="5836444" y="14606111"/>
            <a:ext cx="90011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文本框 69">
                <a:extLst>
                  <a:ext uri="{FF2B5EF4-FFF2-40B4-BE49-F238E27FC236}">
                    <a16:creationId xmlns:a16="http://schemas.microsoft.com/office/drawing/2014/main" id="{877AC492-D866-4408-A40E-46F3F942CC32}"/>
                  </a:ext>
                </a:extLst>
              </p:cNvPr>
              <p:cNvSpPr txBox="1"/>
              <p:nvPr/>
            </p:nvSpPr>
            <p:spPr>
              <a:xfrm>
                <a:off x="5209956" y="13677213"/>
                <a:ext cx="76925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70" name="文本框 69">
                <a:extLst>
                  <a:ext uri="{FF2B5EF4-FFF2-40B4-BE49-F238E27FC236}">
                    <a16:creationId xmlns:a16="http://schemas.microsoft.com/office/drawing/2014/main" id="{877AC492-D866-4408-A40E-46F3F942CC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9956" y="13677213"/>
                <a:ext cx="769257" cy="646331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弧形 63">
            <a:extLst>
              <a:ext uri="{FF2B5EF4-FFF2-40B4-BE49-F238E27FC236}">
                <a16:creationId xmlns:a16="http://schemas.microsoft.com/office/drawing/2014/main" id="{F0947824-7891-42D3-933A-E6D58FBC12C8}"/>
              </a:ext>
            </a:extLst>
          </p:cNvPr>
          <p:cNvSpPr/>
          <p:nvPr/>
        </p:nvSpPr>
        <p:spPr>
          <a:xfrm>
            <a:off x="6360320" y="14412118"/>
            <a:ext cx="292100" cy="292100"/>
          </a:xfrm>
          <a:prstGeom prst="arc">
            <a:avLst>
              <a:gd name="adj1" fmla="val 9630274"/>
              <a:gd name="adj2" fmla="val 13419284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任意多边形: 形状 71">
            <a:extLst>
              <a:ext uri="{FF2B5EF4-FFF2-40B4-BE49-F238E27FC236}">
                <a16:creationId xmlns:a16="http://schemas.microsoft.com/office/drawing/2014/main" id="{10C32512-8915-4D76-93A2-6E7CD0ECB586}"/>
              </a:ext>
            </a:extLst>
          </p:cNvPr>
          <p:cNvSpPr/>
          <p:nvPr/>
        </p:nvSpPr>
        <p:spPr>
          <a:xfrm rot="21352911">
            <a:off x="5948363" y="14316075"/>
            <a:ext cx="97631" cy="59532"/>
          </a:xfrm>
          <a:custGeom>
            <a:avLst/>
            <a:gdLst>
              <a:gd name="connsiteX0" fmla="*/ 0 w 97631"/>
              <a:gd name="connsiteY0" fmla="*/ 28575 h 52388"/>
              <a:gd name="connsiteX1" fmla="*/ 73818 w 97631"/>
              <a:gd name="connsiteY1" fmla="*/ 52388 h 52388"/>
              <a:gd name="connsiteX2" fmla="*/ 97631 w 97631"/>
              <a:gd name="connsiteY2" fmla="*/ 0 h 52388"/>
              <a:gd name="connsiteX0" fmla="*/ 0 w 97631"/>
              <a:gd name="connsiteY0" fmla="*/ 28575 h 66675"/>
              <a:gd name="connsiteX1" fmla="*/ 61912 w 97631"/>
              <a:gd name="connsiteY1" fmla="*/ 66675 h 66675"/>
              <a:gd name="connsiteX2" fmla="*/ 97631 w 97631"/>
              <a:gd name="connsiteY2" fmla="*/ 0 h 66675"/>
              <a:gd name="connsiteX0" fmla="*/ 0 w 97631"/>
              <a:gd name="connsiteY0" fmla="*/ 28575 h 59532"/>
              <a:gd name="connsiteX1" fmla="*/ 64294 w 97631"/>
              <a:gd name="connsiteY1" fmla="*/ 59532 h 59532"/>
              <a:gd name="connsiteX2" fmla="*/ 97631 w 97631"/>
              <a:gd name="connsiteY2" fmla="*/ 0 h 59532"/>
              <a:gd name="connsiteX0" fmla="*/ 0 w 97631"/>
              <a:gd name="connsiteY0" fmla="*/ 28575 h 59532"/>
              <a:gd name="connsiteX1" fmla="*/ 69056 w 97631"/>
              <a:gd name="connsiteY1" fmla="*/ 59532 h 59532"/>
              <a:gd name="connsiteX2" fmla="*/ 97631 w 97631"/>
              <a:gd name="connsiteY2" fmla="*/ 0 h 59532"/>
              <a:gd name="connsiteX0" fmla="*/ 0 w 97631"/>
              <a:gd name="connsiteY0" fmla="*/ 28575 h 59532"/>
              <a:gd name="connsiteX1" fmla="*/ 69056 w 97631"/>
              <a:gd name="connsiteY1" fmla="*/ 59532 h 59532"/>
              <a:gd name="connsiteX2" fmla="*/ 97631 w 97631"/>
              <a:gd name="connsiteY2" fmla="*/ 0 h 59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631" h="59532">
                <a:moveTo>
                  <a:pt x="0" y="28575"/>
                </a:moveTo>
                <a:lnTo>
                  <a:pt x="69056" y="59532"/>
                </a:lnTo>
                <a:cubicBezTo>
                  <a:pt x="76994" y="42069"/>
                  <a:pt x="89693" y="17463"/>
                  <a:pt x="97631" y="0"/>
                </a:cubicBezTo>
              </a:path>
            </a:pathLst>
          </a:cu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任意多边形: 形状 73">
            <a:extLst>
              <a:ext uri="{FF2B5EF4-FFF2-40B4-BE49-F238E27FC236}">
                <a16:creationId xmlns:a16="http://schemas.microsoft.com/office/drawing/2014/main" id="{84229218-3EFD-4A5D-8226-0236DECA92A7}"/>
              </a:ext>
            </a:extLst>
          </p:cNvPr>
          <p:cNvSpPr/>
          <p:nvPr/>
        </p:nvSpPr>
        <p:spPr>
          <a:xfrm>
            <a:off x="6248401" y="14277975"/>
            <a:ext cx="3200400" cy="708400"/>
          </a:xfrm>
          <a:custGeom>
            <a:avLst/>
            <a:gdLst>
              <a:gd name="connsiteX0" fmla="*/ 0 w 3724275"/>
              <a:gd name="connsiteY0" fmla="*/ 323850 h 708400"/>
              <a:gd name="connsiteX1" fmla="*/ 828675 w 3724275"/>
              <a:gd name="connsiteY1" fmla="*/ 704850 h 708400"/>
              <a:gd name="connsiteX2" fmla="*/ 2181225 w 3724275"/>
              <a:gd name="connsiteY2" fmla="*/ 123825 h 708400"/>
              <a:gd name="connsiteX3" fmla="*/ 3724275 w 3724275"/>
              <a:gd name="connsiteY3" fmla="*/ 0 h 70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24275" h="708400">
                <a:moveTo>
                  <a:pt x="0" y="323850"/>
                </a:moveTo>
                <a:cubicBezTo>
                  <a:pt x="232569" y="531018"/>
                  <a:pt x="465138" y="738187"/>
                  <a:pt x="828675" y="704850"/>
                </a:cubicBezTo>
                <a:cubicBezTo>
                  <a:pt x="1192212" y="671513"/>
                  <a:pt x="1698625" y="241300"/>
                  <a:pt x="2181225" y="123825"/>
                </a:cubicBezTo>
                <a:cubicBezTo>
                  <a:pt x="2663825" y="6350"/>
                  <a:pt x="3194050" y="3175"/>
                  <a:pt x="3724275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任意多边形: 形状 74">
            <a:extLst>
              <a:ext uri="{FF2B5EF4-FFF2-40B4-BE49-F238E27FC236}">
                <a16:creationId xmlns:a16="http://schemas.microsoft.com/office/drawing/2014/main" id="{F9BADF00-79E4-4342-B651-AE2CF9AC9D92}"/>
              </a:ext>
            </a:extLst>
          </p:cNvPr>
          <p:cNvSpPr/>
          <p:nvPr/>
        </p:nvSpPr>
        <p:spPr>
          <a:xfrm>
            <a:off x="5736431" y="14030325"/>
            <a:ext cx="626269" cy="492919"/>
          </a:xfrm>
          <a:custGeom>
            <a:avLst/>
            <a:gdLst>
              <a:gd name="connsiteX0" fmla="*/ 626269 w 626269"/>
              <a:gd name="connsiteY0" fmla="*/ 492919 h 492919"/>
              <a:gd name="connsiteX1" fmla="*/ 414338 w 626269"/>
              <a:gd name="connsiteY1" fmla="*/ 431006 h 492919"/>
              <a:gd name="connsiteX2" fmla="*/ 266700 w 626269"/>
              <a:gd name="connsiteY2" fmla="*/ 140494 h 492919"/>
              <a:gd name="connsiteX3" fmla="*/ 0 w 626269"/>
              <a:gd name="connsiteY3" fmla="*/ 0 h 492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6269" h="492919">
                <a:moveTo>
                  <a:pt x="626269" y="492919"/>
                </a:moveTo>
                <a:cubicBezTo>
                  <a:pt x="550267" y="491331"/>
                  <a:pt x="474266" y="489743"/>
                  <a:pt x="414338" y="431006"/>
                </a:cubicBezTo>
                <a:cubicBezTo>
                  <a:pt x="354410" y="372269"/>
                  <a:pt x="335756" y="212328"/>
                  <a:pt x="266700" y="140494"/>
                </a:cubicBezTo>
                <a:cubicBezTo>
                  <a:pt x="197644" y="68660"/>
                  <a:pt x="98822" y="34330"/>
                  <a:pt x="0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文本框 80">
                <a:extLst>
                  <a:ext uri="{FF2B5EF4-FFF2-40B4-BE49-F238E27FC236}">
                    <a16:creationId xmlns:a16="http://schemas.microsoft.com/office/drawing/2014/main" id="{757CDE0B-3B27-474F-9C1C-41400146588F}"/>
                  </a:ext>
                </a:extLst>
              </p:cNvPr>
              <p:cNvSpPr txBox="1"/>
              <p:nvPr/>
            </p:nvSpPr>
            <p:spPr>
              <a:xfrm>
                <a:off x="9538607" y="14569395"/>
                <a:ext cx="5548994" cy="18431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4000" dirty="0"/>
                  <a:t>易知单位面积（长度）</a:t>
                </a:r>
                <a:endParaRPr lang="en-US" altLang="zh-CN" sz="4000" dirty="0"/>
              </a:p>
              <a:p>
                <a:pPr>
                  <a:lnSpc>
                    <a:spcPct val="150000"/>
                  </a:lnSpc>
                </a:pPr>
                <a:r>
                  <a:rPr lang="zh-CN" altLang="en-US" sz="4000" dirty="0"/>
                  <a:t>接收的光线数为 </a:t>
                </a:r>
                <a14:m>
                  <m:oMath xmlns:m="http://schemas.openxmlformats.org/officeDocument/2006/math">
                    <m:r>
                      <a:rPr lang="en-US" altLang="zh-CN" sz="4000" b="0" i="1" smtClean="0">
                        <a:latin typeface="Cambria Math" panose="02040503050406030204" pitchFamily="18" charset="0"/>
                      </a:rPr>
                      <m:t>𝑐𝑜𝑠</m:t>
                    </m:r>
                    <m:r>
                      <a:rPr lang="en-US" altLang="zh-CN" sz="4000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zh-CN" sz="4000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altLang="zh-CN" sz="4000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endParaRPr lang="zh-CN" altLang="en-US" sz="4000" dirty="0"/>
              </a:p>
            </p:txBody>
          </p:sp>
        </mc:Choice>
        <mc:Fallback xmlns="">
          <p:sp>
            <p:nvSpPr>
              <p:cNvPr id="81" name="文本框 80">
                <a:extLst>
                  <a:ext uri="{FF2B5EF4-FFF2-40B4-BE49-F238E27FC236}">
                    <a16:creationId xmlns:a16="http://schemas.microsoft.com/office/drawing/2014/main" id="{757CDE0B-3B27-474F-9C1C-4140014658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8607" y="14569395"/>
                <a:ext cx="5548994" cy="1843197"/>
              </a:xfrm>
              <a:prstGeom prst="rect">
                <a:avLst/>
              </a:prstGeom>
              <a:blipFill>
                <a:blip r:embed="rId15"/>
                <a:stretch>
                  <a:fillRect l="-3956" b="-135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3" name="直接箭头连接符 82">
            <a:extLst>
              <a:ext uri="{FF2B5EF4-FFF2-40B4-BE49-F238E27FC236}">
                <a16:creationId xmlns:a16="http://schemas.microsoft.com/office/drawing/2014/main" id="{3A480201-9A92-4960-873B-898924CA7E48}"/>
              </a:ext>
            </a:extLst>
          </p:cNvPr>
          <p:cNvCxnSpPr>
            <a:cxnSpLocks/>
          </p:cNvCxnSpPr>
          <p:nvPr/>
        </p:nvCxnSpPr>
        <p:spPr>
          <a:xfrm flipV="1">
            <a:off x="5226930" y="14668500"/>
            <a:ext cx="0" cy="1226677"/>
          </a:xfrm>
          <a:prstGeom prst="straightConnector1">
            <a:avLst/>
          </a:prstGeom>
          <a:ln w="63500" cap="rnd">
            <a:solidFill>
              <a:schemeClr val="tx1"/>
            </a:solidFill>
            <a:headEnd w="sm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弧形 84">
            <a:extLst>
              <a:ext uri="{FF2B5EF4-FFF2-40B4-BE49-F238E27FC236}">
                <a16:creationId xmlns:a16="http://schemas.microsoft.com/office/drawing/2014/main" id="{C408B86C-876B-4D1E-8D17-C752D4867323}"/>
              </a:ext>
            </a:extLst>
          </p:cNvPr>
          <p:cNvSpPr/>
          <p:nvPr/>
        </p:nvSpPr>
        <p:spPr>
          <a:xfrm rot="5653564">
            <a:off x="5157789" y="15383668"/>
            <a:ext cx="292100" cy="292100"/>
          </a:xfrm>
          <a:prstGeom prst="arc">
            <a:avLst>
              <a:gd name="adj1" fmla="val 9630274"/>
              <a:gd name="adj2" fmla="val 13419284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任意多边形: 形状 77">
            <a:extLst>
              <a:ext uri="{FF2B5EF4-FFF2-40B4-BE49-F238E27FC236}">
                <a16:creationId xmlns:a16="http://schemas.microsoft.com/office/drawing/2014/main" id="{43A48BFD-CC95-41A2-A661-120C7348AF3B}"/>
              </a:ext>
            </a:extLst>
          </p:cNvPr>
          <p:cNvSpPr/>
          <p:nvPr/>
        </p:nvSpPr>
        <p:spPr>
          <a:xfrm>
            <a:off x="5348288" y="14211300"/>
            <a:ext cx="239439" cy="1181100"/>
          </a:xfrm>
          <a:custGeom>
            <a:avLst/>
            <a:gdLst>
              <a:gd name="connsiteX0" fmla="*/ 0 w 239439"/>
              <a:gd name="connsiteY0" fmla="*/ 1181100 h 1181100"/>
              <a:gd name="connsiteX1" fmla="*/ 209550 w 239439"/>
              <a:gd name="connsiteY1" fmla="*/ 633413 h 1181100"/>
              <a:gd name="connsiteX2" fmla="*/ 233362 w 239439"/>
              <a:gd name="connsiteY2" fmla="*/ 0 h 1181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9439" h="1181100">
                <a:moveTo>
                  <a:pt x="0" y="1181100"/>
                </a:moveTo>
                <a:cubicBezTo>
                  <a:pt x="85328" y="1005681"/>
                  <a:pt x="170656" y="830263"/>
                  <a:pt x="209550" y="633413"/>
                </a:cubicBezTo>
                <a:cubicBezTo>
                  <a:pt x="248444" y="436563"/>
                  <a:pt x="240903" y="218281"/>
                  <a:pt x="233362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74704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9C2510DC-4F5F-45A3-9792-02BD1295FE8E}"/>
              </a:ext>
            </a:extLst>
          </p:cNvPr>
          <p:cNvSpPr/>
          <p:nvPr/>
        </p:nvSpPr>
        <p:spPr>
          <a:xfrm>
            <a:off x="-1" y="13595685"/>
            <a:ext cx="18000663" cy="324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A49F6954-3366-4F27-946E-D5030C7B71E9}"/>
              </a:ext>
            </a:extLst>
          </p:cNvPr>
          <p:cNvSpPr/>
          <p:nvPr/>
        </p:nvSpPr>
        <p:spPr>
          <a:xfrm>
            <a:off x="-1" y="5048250"/>
            <a:ext cx="18000663" cy="324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A40E51C-9F48-4496-A6C1-4E6B68C00CCE}"/>
              </a:ext>
            </a:extLst>
          </p:cNvPr>
          <p:cNvSpPr/>
          <p:nvPr/>
        </p:nvSpPr>
        <p:spPr>
          <a:xfrm>
            <a:off x="-1" y="1"/>
            <a:ext cx="18000663" cy="324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87D823E8-8158-496F-BCCC-D1BB8CF4C7BB}"/>
                  </a:ext>
                </a:extLst>
              </p:cNvPr>
              <p:cNvSpPr txBox="1"/>
              <p:nvPr/>
            </p:nvSpPr>
            <p:spPr>
              <a:xfrm>
                <a:off x="3101392" y="242284"/>
                <a:ext cx="11797879" cy="275543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45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45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CN" sz="45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45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45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CN" sz="45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45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45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CN" sz="45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d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45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4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45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45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45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zh-CN" sz="45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45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45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zh-CN" sz="45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45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4500" i="1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4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4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  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  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4500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87D823E8-8158-496F-BCCC-D1BB8CF4C7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1392" y="242284"/>
                <a:ext cx="11797879" cy="275543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4FA0EAD2-E5C1-4AE9-BAA4-240C1FCACB86}"/>
                  </a:ext>
                </a:extLst>
              </p:cNvPr>
              <p:cNvSpPr txBox="1"/>
              <p:nvPr/>
            </p:nvSpPr>
            <p:spPr>
              <a:xfrm>
                <a:off x="781050" y="5346478"/>
                <a:ext cx="6549572" cy="26435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45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4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4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4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45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4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45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45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45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45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45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4500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US" altLang="zh-CN" sz="45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4500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4FA0EAD2-E5C1-4AE9-BAA4-240C1FCACB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050" y="5346478"/>
                <a:ext cx="6549572" cy="264354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28D9015C-55FB-43B7-8745-4B21E81B5EFF}"/>
                  </a:ext>
                </a:extLst>
              </p:cNvPr>
              <p:cNvSpPr txBox="1"/>
              <p:nvPr/>
            </p:nvSpPr>
            <p:spPr>
              <a:xfrm>
                <a:off x="8505825" y="5346478"/>
                <a:ext cx="8870529" cy="26435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45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4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4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4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45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4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45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45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45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45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45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4500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4500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28D9015C-55FB-43B7-8745-4B21E81B5E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5825" y="5346478"/>
                <a:ext cx="8870529" cy="264354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矩形 12">
            <a:extLst>
              <a:ext uri="{FF2B5EF4-FFF2-40B4-BE49-F238E27FC236}">
                <a16:creationId xmlns:a16="http://schemas.microsoft.com/office/drawing/2014/main" id="{BB9DB6C7-9E60-485C-91E1-5B91A4BE441B}"/>
              </a:ext>
            </a:extLst>
          </p:cNvPr>
          <p:cNvSpPr/>
          <p:nvPr/>
        </p:nvSpPr>
        <p:spPr>
          <a:xfrm>
            <a:off x="-1" y="9503046"/>
            <a:ext cx="18000663" cy="324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CD9830C3-C1AC-44A1-8FF8-BF676CD8E739}"/>
                  </a:ext>
                </a:extLst>
              </p:cNvPr>
              <p:cNvSpPr txBox="1"/>
              <p:nvPr/>
            </p:nvSpPr>
            <p:spPr>
              <a:xfrm>
                <a:off x="3101392" y="9801274"/>
                <a:ext cx="11797879" cy="26435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p>
                          <m: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45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4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4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4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4500" dirty="0"/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CD9830C3-C1AC-44A1-8FF8-BF676CD8E7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1392" y="9801274"/>
                <a:ext cx="11797879" cy="264354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9E1AE946-BE22-409B-9EB5-2703C81C71E2}"/>
                  </a:ext>
                </a:extLst>
              </p:cNvPr>
              <p:cNvSpPr txBox="1"/>
              <p:nvPr/>
            </p:nvSpPr>
            <p:spPr>
              <a:xfrm>
                <a:off x="2068764" y="13815141"/>
                <a:ext cx="13863134" cy="28010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p>
                          <m: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sz="45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45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altLang="zh-CN" sz="45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45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altLang="zh-CN" sz="45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den>
                          </m:f>
                          <m: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altLang="zh-CN" sz="45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45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altLang="zh-CN" sz="45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45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altLang="zh-CN" sz="45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den>
                          </m:f>
                          <m: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altLang="zh-CN" sz="45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45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altLang="zh-CN" sz="45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45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altLang="zh-CN" sz="45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45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4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/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45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45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45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1/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45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45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45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1/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45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45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4500" i="1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4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4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0    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  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       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4500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9E1AE946-BE22-409B-9EB5-2703C81C71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8764" y="13815141"/>
                <a:ext cx="13863134" cy="280108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116407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矩形 95">
            <a:extLst>
              <a:ext uri="{FF2B5EF4-FFF2-40B4-BE49-F238E27FC236}">
                <a16:creationId xmlns:a16="http://schemas.microsoft.com/office/drawing/2014/main" id="{39390B70-C278-4097-907C-DC8D73A023A5}"/>
              </a:ext>
            </a:extLst>
          </p:cNvPr>
          <p:cNvSpPr/>
          <p:nvPr/>
        </p:nvSpPr>
        <p:spPr>
          <a:xfrm>
            <a:off x="331" y="957433"/>
            <a:ext cx="14400000" cy="28502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" name="矩形 92">
            <a:extLst>
              <a:ext uri="{FF2B5EF4-FFF2-40B4-BE49-F238E27FC236}">
                <a16:creationId xmlns:a16="http://schemas.microsoft.com/office/drawing/2014/main" id="{CC49E38E-A825-4C37-8CF7-16631F09408A}"/>
              </a:ext>
            </a:extLst>
          </p:cNvPr>
          <p:cNvSpPr/>
          <p:nvPr/>
        </p:nvSpPr>
        <p:spPr>
          <a:xfrm>
            <a:off x="3420375" y="8667750"/>
            <a:ext cx="14400000" cy="64531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CE30C2A0-091D-43F9-8985-7AB08DE43364}"/>
              </a:ext>
            </a:extLst>
          </p:cNvPr>
          <p:cNvSpPr/>
          <p:nvPr/>
        </p:nvSpPr>
        <p:spPr>
          <a:xfrm>
            <a:off x="331" y="4800600"/>
            <a:ext cx="18000000" cy="3619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2E71E4A9-3EEE-40E3-B872-124752985F44}"/>
              </a:ext>
            </a:extLst>
          </p:cNvPr>
          <p:cNvGrpSpPr/>
          <p:nvPr/>
        </p:nvGrpSpPr>
        <p:grpSpPr>
          <a:xfrm>
            <a:off x="3906042" y="1163438"/>
            <a:ext cx="6588578" cy="2438221"/>
            <a:chOff x="5475717" y="1255574"/>
            <a:chExt cx="6588578" cy="243822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文本框 23">
                  <a:extLst>
                    <a:ext uri="{FF2B5EF4-FFF2-40B4-BE49-F238E27FC236}">
                      <a16:creationId xmlns:a16="http://schemas.microsoft.com/office/drawing/2014/main" id="{64E1B5FB-1B1A-42C1-BB94-08991F835E13}"/>
                    </a:ext>
                  </a:extLst>
                </p:cNvPr>
                <p:cNvSpPr txBox="1"/>
                <p:nvPr/>
              </p:nvSpPr>
              <p:spPr>
                <a:xfrm>
                  <a:off x="5475717" y="1272149"/>
                  <a:ext cx="2874282" cy="76944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4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altLang="zh-CN" sz="4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∝</m:t>
                        </m:r>
                        <m:r>
                          <a:rPr lang="en-US" altLang="zh-CN" sz="4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4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</m:t>
                        </m:r>
                        <m:r>
                          <a:rPr lang="en-US" altLang="zh-CN" sz="4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oMath>
                    </m:oMathPara>
                  </a14:m>
                  <a:endParaRPr lang="zh-CN" altLang="en-US" sz="4400" dirty="0"/>
                </a:p>
              </p:txBody>
            </p:sp>
          </mc:Choice>
          <mc:Fallback xmlns="">
            <p:sp>
              <p:nvSpPr>
                <p:cNvPr id="24" name="文本框 23">
                  <a:extLst>
                    <a:ext uri="{FF2B5EF4-FFF2-40B4-BE49-F238E27FC236}">
                      <a16:creationId xmlns:a16="http://schemas.microsoft.com/office/drawing/2014/main" id="{64E1B5FB-1B1A-42C1-BB94-08991F835E1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75717" y="1272149"/>
                  <a:ext cx="2874282" cy="769441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文本框 43">
                  <a:extLst>
                    <a:ext uri="{FF2B5EF4-FFF2-40B4-BE49-F238E27FC236}">
                      <a16:creationId xmlns:a16="http://schemas.microsoft.com/office/drawing/2014/main" id="{70DC098E-C325-4ACE-9D96-CB40DB1DFAE9}"/>
                    </a:ext>
                  </a:extLst>
                </p:cNvPr>
                <p:cNvSpPr txBox="1"/>
                <p:nvPr/>
              </p:nvSpPr>
              <p:spPr>
                <a:xfrm>
                  <a:off x="7748563" y="1255574"/>
                  <a:ext cx="4315732" cy="80592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4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⟶</m:t>
                        </m:r>
                        <m:r>
                          <a:rPr lang="en-US" altLang="zh-CN" sz="4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altLang="zh-CN" sz="4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CN" sz="4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4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zh-CN" sz="4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4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4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zh-CN" sz="4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  <m:acc>
                          <m:accPr>
                            <m:chr m:val="̂"/>
                            <m:ctrlPr>
                              <a:rPr lang="en-US" altLang="zh-CN" sz="4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4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</m:acc>
                        <m:r>
                          <a:rPr lang="en-US" altLang="zh-CN" sz="4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</m:t>
                        </m:r>
                        <m:acc>
                          <m:accPr>
                            <m:chr m:val="̂"/>
                            <m:ctrlPr>
                              <a:rPr lang="en-US" altLang="zh-CN" sz="4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4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</m:e>
                        </m:acc>
                      </m:oMath>
                    </m:oMathPara>
                  </a14:m>
                  <a:endParaRPr lang="zh-CN" altLang="en-US" sz="4400" dirty="0"/>
                </a:p>
              </p:txBody>
            </p:sp>
          </mc:Choice>
          <mc:Fallback xmlns="">
            <p:sp>
              <p:nvSpPr>
                <p:cNvPr id="44" name="文本框 43">
                  <a:extLst>
                    <a:ext uri="{FF2B5EF4-FFF2-40B4-BE49-F238E27FC236}">
                      <a16:creationId xmlns:a16="http://schemas.microsoft.com/office/drawing/2014/main" id="{70DC098E-C325-4ACE-9D96-CB40DB1DFAE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48563" y="1255574"/>
                  <a:ext cx="4315732" cy="805926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文本框 46">
                  <a:extLst>
                    <a:ext uri="{FF2B5EF4-FFF2-40B4-BE49-F238E27FC236}">
                      <a16:creationId xmlns:a16="http://schemas.microsoft.com/office/drawing/2014/main" id="{72CD7CC9-DFAC-46F5-B95C-F36E7FC1CA2A}"/>
                    </a:ext>
                  </a:extLst>
                </p:cNvPr>
                <p:cNvSpPr txBox="1"/>
                <p:nvPr/>
              </p:nvSpPr>
              <p:spPr>
                <a:xfrm>
                  <a:off x="5843563" y="2109014"/>
                  <a:ext cx="4315732" cy="76944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4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4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sz="4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zh-CN" altLang="en-US" sz="4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：</m:t>
                      </m:r>
                    </m:oMath>
                  </a14:m>
                  <a:r>
                    <a:rPr lang="zh-CN" altLang="en-US" sz="4400" dirty="0">
                      <a:latin typeface="微软雅黑 Light" panose="020B0502040204020203" pitchFamily="34" charset="-122"/>
                      <a:ea typeface="微软雅黑 Light" panose="020B0502040204020203" pitchFamily="34" charset="-122"/>
                    </a:rPr>
                    <a:t>表面颜色</a:t>
                  </a:r>
                </a:p>
              </p:txBody>
            </p:sp>
          </mc:Choice>
          <mc:Fallback xmlns="">
            <p:sp>
              <p:nvSpPr>
                <p:cNvPr id="47" name="文本框 46">
                  <a:extLst>
                    <a:ext uri="{FF2B5EF4-FFF2-40B4-BE49-F238E27FC236}">
                      <a16:creationId xmlns:a16="http://schemas.microsoft.com/office/drawing/2014/main" id="{72CD7CC9-DFAC-46F5-B95C-F36E7FC1CA2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43563" y="2109014"/>
                  <a:ext cx="4315732" cy="769441"/>
                </a:xfrm>
                <a:prstGeom prst="rect">
                  <a:avLst/>
                </a:prstGeom>
                <a:blipFill>
                  <a:blip r:embed="rId4"/>
                  <a:stretch>
                    <a:fillRect t="-16667" b="-3730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文本框 47">
                  <a:extLst>
                    <a:ext uri="{FF2B5EF4-FFF2-40B4-BE49-F238E27FC236}">
                      <a16:creationId xmlns:a16="http://schemas.microsoft.com/office/drawing/2014/main" id="{37CF595B-CE96-4387-8629-E29EB01AAC64}"/>
                    </a:ext>
                  </a:extLst>
                </p:cNvPr>
                <p:cNvSpPr txBox="1"/>
                <p:nvPr/>
              </p:nvSpPr>
              <p:spPr>
                <a:xfrm>
                  <a:off x="5843563" y="2924354"/>
                  <a:ext cx="4315732" cy="76944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4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4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sz="4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r>
                        <a:rPr lang="zh-CN" altLang="en-US" sz="4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：</m:t>
                      </m:r>
                    </m:oMath>
                  </a14:m>
                  <a:r>
                    <a:rPr lang="zh-CN" altLang="en-US" sz="4400" dirty="0">
                      <a:latin typeface="微软雅黑 Light" panose="020B0502040204020203" pitchFamily="34" charset="-122"/>
                      <a:ea typeface="微软雅黑 Light" panose="020B0502040204020203" pitchFamily="34" charset="-122"/>
                    </a:rPr>
                    <a:t>光线颜色</a:t>
                  </a:r>
                </a:p>
              </p:txBody>
            </p:sp>
          </mc:Choice>
          <mc:Fallback xmlns="">
            <p:sp>
              <p:nvSpPr>
                <p:cNvPr id="48" name="文本框 47">
                  <a:extLst>
                    <a:ext uri="{FF2B5EF4-FFF2-40B4-BE49-F238E27FC236}">
                      <a16:creationId xmlns:a16="http://schemas.microsoft.com/office/drawing/2014/main" id="{37CF595B-CE96-4387-8629-E29EB01AAC6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43563" y="2924354"/>
                  <a:ext cx="4315732" cy="769441"/>
                </a:xfrm>
                <a:prstGeom prst="rect">
                  <a:avLst/>
                </a:prstGeom>
                <a:blipFill>
                  <a:blip r:embed="rId5"/>
                  <a:stretch>
                    <a:fillRect t="-16667" b="-3730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B9DCD3BE-10E0-4BE6-A203-115063C984C9}"/>
              </a:ext>
            </a:extLst>
          </p:cNvPr>
          <p:cNvGrpSpPr/>
          <p:nvPr/>
        </p:nvGrpSpPr>
        <p:grpSpPr>
          <a:xfrm>
            <a:off x="475223" y="4959526"/>
            <a:ext cx="17050217" cy="3017095"/>
            <a:chOff x="803475" y="5347051"/>
            <a:chExt cx="17050217" cy="301709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文本框 49">
                  <a:extLst>
                    <a:ext uri="{FF2B5EF4-FFF2-40B4-BE49-F238E27FC236}">
                      <a16:creationId xmlns:a16="http://schemas.microsoft.com/office/drawing/2014/main" id="{5745D4A1-4BED-40EF-8FEB-ABA791053CCC}"/>
                    </a:ext>
                  </a:extLst>
                </p:cNvPr>
                <p:cNvSpPr txBox="1"/>
                <p:nvPr/>
              </p:nvSpPr>
              <p:spPr>
                <a:xfrm>
                  <a:off x="803475" y="5347051"/>
                  <a:ext cx="6831038" cy="80592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zh-CN" sz="44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altLang="zh-CN" sz="4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4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4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sz="4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sSub>
                        <m:sSubPr>
                          <m:ctrlPr>
                            <a:rPr lang="en-US" altLang="zh-CN" sz="4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4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sz="4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altLang="zh-CN" sz="4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max</m:t>
                      </m:r>
                      <m:r>
                        <a:rPr lang="en-US" altLang="zh-CN" sz="4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⁡(0,</m:t>
                      </m:r>
                      <m:acc>
                        <m:accPr>
                          <m:chr m:val="̂"/>
                          <m:ctrlPr>
                            <a:rPr lang="en-US" altLang="zh-CN" sz="4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4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</m:acc>
                      <m:r>
                        <a:rPr lang="en-US" altLang="zh-CN" sz="4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̂"/>
                          <m:ctrlPr>
                            <a:rPr lang="en-US" altLang="zh-CN" sz="4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4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</m:acc>
                      <m:r>
                        <a:rPr lang="en-US" altLang="zh-CN" sz="4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zh-CN" altLang="en-US" sz="4400" dirty="0"/>
                    <a:t> </a:t>
                  </a:r>
                </a:p>
              </p:txBody>
            </p:sp>
          </mc:Choice>
          <mc:Fallback xmlns="">
            <p:sp>
              <p:nvSpPr>
                <p:cNvPr id="50" name="文本框 49">
                  <a:extLst>
                    <a:ext uri="{FF2B5EF4-FFF2-40B4-BE49-F238E27FC236}">
                      <a16:creationId xmlns:a16="http://schemas.microsoft.com/office/drawing/2014/main" id="{5745D4A1-4BED-40EF-8FEB-ABA791053CC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3475" y="5347051"/>
                  <a:ext cx="6831038" cy="805926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文本框 50">
                  <a:extLst>
                    <a:ext uri="{FF2B5EF4-FFF2-40B4-BE49-F238E27FC236}">
                      <a16:creationId xmlns:a16="http://schemas.microsoft.com/office/drawing/2014/main" id="{FD94C1F6-1D7D-4328-BC64-2D7791AE80D3}"/>
                    </a:ext>
                  </a:extLst>
                </p:cNvPr>
                <p:cNvSpPr txBox="1"/>
                <p:nvPr/>
              </p:nvSpPr>
              <p:spPr>
                <a:xfrm>
                  <a:off x="803475" y="6398390"/>
                  <a:ext cx="6831038" cy="86017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zh-CN" sz="44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altLang="zh-CN" sz="4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4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4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sz="4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sSub>
                        <m:sSubPr>
                          <m:ctrlPr>
                            <a:rPr lang="en-US" altLang="zh-CN" sz="4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4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sz="4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d>
                        <m:dPr>
                          <m:begChr m:val="|"/>
                          <m:endChr m:val="|"/>
                          <m:ctrlPr>
                            <a:rPr lang="en-US" altLang="zh-CN" sz="4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altLang="zh-CN" sz="4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4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</m:acc>
                          <m:r>
                            <a:rPr lang="en-US" altLang="zh-CN" sz="4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acc>
                            <m:accPr>
                              <m:chr m:val="̂"/>
                              <m:ctrlPr>
                                <a:rPr lang="en-US" altLang="zh-CN" sz="4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4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e>
                          </m:acc>
                        </m:e>
                      </m:d>
                    </m:oMath>
                  </a14:m>
                  <a:r>
                    <a:rPr lang="zh-CN" altLang="en-US" sz="4400" dirty="0"/>
                    <a:t> </a:t>
                  </a:r>
                </a:p>
              </p:txBody>
            </p:sp>
          </mc:Choice>
          <mc:Fallback xmlns="">
            <p:sp>
              <p:nvSpPr>
                <p:cNvPr id="51" name="文本框 50">
                  <a:extLst>
                    <a:ext uri="{FF2B5EF4-FFF2-40B4-BE49-F238E27FC236}">
                      <a16:creationId xmlns:a16="http://schemas.microsoft.com/office/drawing/2014/main" id="{FD94C1F6-1D7D-4328-BC64-2D7791AE80D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3475" y="6398390"/>
                  <a:ext cx="6831038" cy="86017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文本框 51">
                  <a:extLst>
                    <a:ext uri="{FF2B5EF4-FFF2-40B4-BE49-F238E27FC236}">
                      <a16:creationId xmlns:a16="http://schemas.microsoft.com/office/drawing/2014/main" id="{0B05F87B-D8D3-4DD9-945A-27CDA67C35C3}"/>
                    </a:ext>
                  </a:extLst>
                </p:cNvPr>
                <p:cNvSpPr txBox="1"/>
                <p:nvPr/>
              </p:nvSpPr>
              <p:spPr>
                <a:xfrm>
                  <a:off x="803475" y="7503974"/>
                  <a:ext cx="6831038" cy="86017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zh-CN" sz="44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altLang="zh-CN" sz="4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4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4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sz="4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altLang="zh-CN" sz="4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4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4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sz="4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altLang="zh-CN" sz="4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4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4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sz="4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func>
                        <m:funcPr>
                          <m:ctrlPr>
                            <a:rPr lang="en-US" altLang="zh-CN" sz="4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4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sz="4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4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0,</m:t>
                              </m:r>
                              <m:acc>
                                <m:accPr>
                                  <m:chr m:val="̂"/>
                                  <m:ctrlPr>
                                    <a:rPr lang="en-US" altLang="zh-CN" sz="4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4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acc>
                              <m:r>
                                <a:rPr lang="en-US" altLang="zh-CN" sz="4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⋅</m:t>
                              </m:r>
                              <m:acc>
                                <m:accPr>
                                  <m:chr m:val="̂"/>
                                  <m:ctrlPr>
                                    <a:rPr lang="en-US" altLang="zh-CN" sz="4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4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</m:acc>
                            </m:e>
                          </m:d>
                        </m:e>
                      </m:func>
                      <m:r>
                        <a:rPr lang="en-US" altLang="zh-CN" sz="4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zh-CN" altLang="en-US" sz="4400" dirty="0"/>
                    <a:t> </a:t>
                  </a:r>
                </a:p>
              </p:txBody>
            </p:sp>
          </mc:Choice>
          <mc:Fallback xmlns="">
            <p:sp>
              <p:nvSpPr>
                <p:cNvPr id="52" name="文本框 51">
                  <a:extLst>
                    <a:ext uri="{FF2B5EF4-FFF2-40B4-BE49-F238E27FC236}">
                      <a16:creationId xmlns:a16="http://schemas.microsoft.com/office/drawing/2014/main" id="{0B05F87B-D8D3-4DD9-945A-27CDA67C35C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3475" y="7503974"/>
                  <a:ext cx="6831038" cy="86017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5" name="文本框 54">
              <a:extLst>
                <a:ext uri="{FF2B5EF4-FFF2-40B4-BE49-F238E27FC236}">
                  <a16:creationId xmlns:a16="http://schemas.microsoft.com/office/drawing/2014/main" id="{4677987B-D14D-4C05-8B5A-924E4F5E6FAA}"/>
                </a:ext>
              </a:extLst>
            </p:cNvPr>
            <p:cNvSpPr txBox="1"/>
            <p:nvPr/>
          </p:nvSpPr>
          <p:spPr>
            <a:xfrm>
              <a:off x="7686876" y="5365294"/>
              <a:ext cx="986089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400" b="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取其和 </a:t>
              </a:r>
              <a:r>
                <a:rPr lang="en-US" altLang="zh-CN" sz="4400" b="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0 </a:t>
              </a:r>
              <a:r>
                <a:rPr lang="zh-CN" altLang="en-US" sz="4400" b="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的最大值，让背面纯黑</a:t>
              </a:r>
              <a:endParaRPr lang="zh-CN" altLang="en-US" sz="4400" dirty="0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B7BDFF97-AD1F-465F-A50E-C32C5D0D70E0}"/>
                </a:ext>
              </a:extLst>
            </p:cNvPr>
            <p:cNvSpPr txBox="1"/>
            <p:nvPr/>
          </p:nvSpPr>
          <p:spPr>
            <a:xfrm>
              <a:off x="7686876" y="6457317"/>
              <a:ext cx="986089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400" b="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取绝对值，相当于两面都有光照</a:t>
              </a:r>
              <a:endParaRPr lang="zh-CN" altLang="en-US" sz="4400" dirty="0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文本框 56">
                  <a:extLst>
                    <a:ext uri="{FF2B5EF4-FFF2-40B4-BE49-F238E27FC236}">
                      <a16:creationId xmlns:a16="http://schemas.microsoft.com/office/drawing/2014/main" id="{BA06CD9D-30AF-4A52-82A9-A7715EBA5AA5}"/>
                    </a:ext>
                  </a:extLst>
                </p:cNvPr>
                <p:cNvSpPr txBox="1"/>
                <p:nvPr/>
              </p:nvSpPr>
              <p:spPr>
                <a:xfrm>
                  <a:off x="7686876" y="7549340"/>
                  <a:ext cx="10166816" cy="76944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4400" b="0" i="1" smtClean="0">
                              <a:latin typeface="Cambria Math" panose="02040503050406030204" pitchFamily="18" charset="0"/>
                              <a:ea typeface="微软雅黑 Light" panose="020B0502040204020203" pitchFamily="34" charset="-122"/>
                            </a:rPr>
                          </m:ctrlPr>
                        </m:sSubPr>
                        <m:e>
                          <m:r>
                            <a:rPr lang="en-US" altLang="zh-CN" sz="4400" b="0" i="1" smtClean="0">
                              <a:latin typeface="Cambria Math" panose="02040503050406030204" pitchFamily="18" charset="0"/>
                              <a:ea typeface="微软雅黑 Light" panose="020B0502040204020203" pitchFamily="34" charset="-122"/>
                            </a:rPr>
                            <m:t>𝑐</m:t>
                          </m:r>
                        </m:e>
                        <m:sub>
                          <m:r>
                            <a:rPr lang="en-US" altLang="zh-CN" sz="4400" b="0" i="1" smtClean="0">
                              <a:latin typeface="Cambria Math" panose="02040503050406030204" pitchFamily="18" charset="0"/>
                              <a:ea typeface="微软雅黑 Light" panose="020B0502040204020203" pitchFamily="34" charset="-122"/>
                            </a:rPr>
                            <m:t>𝑎</m:t>
                          </m:r>
                        </m:sub>
                      </m:sSub>
                    </m:oMath>
                  </a14:m>
                  <a:r>
                    <a:rPr lang="zh-CN" altLang="en-US" sz="4400" dirty="0">
                      <a:latin typeface="微软雅黑 Light" panose="020B0502040204020203" pitchFamily="34" charset="-122"/>
                      <a:ea typeface="微软雅黑 Light" panose="020B0502040204020203" pitchFamily="34" charset="-122"/>
                    </a:rPr>
                    <a:t> 为环境光照，和入射光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4400" b="0" i="1" smtClean="0">
                              <a:latin typeface="Cambria Math" panose="02040503050406030204" pitchFamily="18" charset="0"/>
                              <a:ea typeface="微软雅黑 Light" panose="020B0502040204020203" pitchFamily="34" charset="-122"/>
                            </a:rPr>
                          </m:ctrlPr>
                        </m:sSubPr>
                        <m:e>
                          <m:r>
                            <a:rPr lang="en-US" altLang="zh-CN" sz="4400" b="0" i="1" smtClean="0">
                              <a:latin typeface="Cambria Math" panose="02040503050406030204" pitchFamily="18" charset="0"/>
                              <a:ea typeface="微软雅黑 Light" panose="020B0502040204020203" pitchFamily="34" charset="-122"/>
                            </a:rPr>
                            <m:t>𝑐</m:t>
                          </m:r>
                        </m:e>
                        <m:sub>
                          <m:r>
                            <a:rPr lang="en-US" altLang="zh-CN" sz="4400" b="0" i="1" smtClean="0">
                              <a:latin typeface="Cambria Math" panose="02040503050406030204" pitchFamily="18" charset="0"/>
                              <a:ea typeface="微软雅黑 Light" panose="020B0502040204020203" pitchFamily="34" charset="-122"/>
                            </a:rPr>
                            <m:t>𝑙</m:t>
                          </m:r>
                        </m:sub>
                      </m:sSub>
                    </m:oMath>
                  </a14:m>
                  <a:r>
                    <a:rPr lang="zh-CN" altLang="en-US" sz="4400" dirty="0">
                      <a:latin typeface="微软雅黑 Light" panose="020B0502040204020203" pitchFamily="34" charset="-122"/>
                      <a:ea typeface="微软雅黑 Light" panose="020B0502040204020203" pitchFamily="34" charset="-122"/>
                    </a:rPr>
                    <a:t> 并列放一起</a:t>
                  </a:r>
                </a:p>
              </p:txBody>
            </p:sp>
          </mc:Choice>
          <mc:Fallback xmlns="">
            <p:sp>
              <p:nvSpPr>
                <p:cNvPr id="57" name="文本框 56">
                  <a:extLst>
                    <a:ext uri="{FF2B5EF4-FFF2-40B4-BE49-F238E27FC236}">
                      <a16:creationId xmlns:a16="http://schemas.microsoft.com/office/drawing/2014/main" id="{BA06CD9D-30AF-4A52-82A9-A7715EBA5AA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86876" y="7549340"/>
                  <a:ext cx="10166816" cy="769441"/>
                </a:xfrm>
                <a:prstGeom prst="rect">
                  <a:avLst/>
                </a:prstGeom>
                <a:blipFill>
                  <a:blip r:embed="rId9"/>
                  <a:stretch>
                    <a:fillRect t="-16667" r="-1079" b="-3730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9" name="矩形 58">
            <a:extLst>
              <a:ext uri="{FF2B5EF4-FFF2-40B4-BE49-F238E27FC236}">
                <a16:creationId xmlns:a16="http://schemas.microsoft.com/office/drawing/2014/main" id="{46FE1D77-B604-4B65-988A-C702C7B7FA4C}"/>
              </a:ext>
            </a:extLst>
          </p:cNvPr>
          <p:cNvSpPr/>
          <p:nvPr/>
        </p:nvSpPr>
        <p:spPr>
          <a:xfrm>
            <a:off x="3783977" y="13643811"/>
            <a:ext cx="6184232" cy="105877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866F9279-4586-4C50-9B70-8215FE1BD05E}"/>
              </a:ext>
            </a:extLst>
          </p:cNvPr>
          <p:cNvSpPr/>
          <p:nvPr/>
        </p:nvSpPr>
        <p:spPr>
          <a:xfrm>
            <a:off x="3783977" y="9144000"/>
            <a:ext cx="6184232" cy="5558590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2" name="直接箭头连接符 61">
            <a:extLst>
              <a:ext uri="{FF2B5EF4-FFF2-40B4-BE49-F238E27FC236}">
                <a16:creationId xmlns:a16="http://schemas.microsoft.com/office/drawing/2014/main" id="{78927E00-4BD7-405C-8AF8-F8F3C0BC81B4}"/>
              </a:ext>
            </a:extLst>
          </p:cNvPr>
          <p:cNvCxnSpPr/>
          <p:nvPr/>
        </p:nvCxnSpPr>
        <p:spPr>
          <a:xfrm flipV="1">
            <a:off x="6197791" y="10720805"/>
            <a:ext cx="0" cy="2911642"/>
          </a:xfrm>
          <a:prstGeom prst="straightConnector1">
            <a:avLst/>
          </a:prstGeom>
          <a:ln w="63500" cap="rnd">
            <a:solidFill>
              <a:schemeClr val="tx1"/>
            </a:solidFill>
            <a:headEnd w="sm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箭头连接符 62">
            <a:extLst>
              <a:ext uri="{FF2B5EF4-FFF2-40B4-BE49-F238E27FC236}">
                <a16:creationId xmlns:a16="http://schemas.microsoft.com/office/drawing/2014/main" id="{363BACBB-81D9-412E-906E-42F48099A3D8}"/>
              </a:ext>
            </a:extLst>
          </p:cNvPr>
          <p:cNvCxnSpPr>
            <a:cxnSpLocks/>
          </p:cNvCxnSpPr>
          <p:nvPr/>
        </p:nvCxnSpPr>
        <p:spPr>
          <a:xfrm flipH="1" flipV="1">
            <a:off x="5314950" y="11315700"/>
            <a:ext cx="880838" cy="2323097"/>
          </a:xfrm>
          <a:prstGeom prst="straightConnector1">
            <a:avLst/>
          </a:prstGeom>
          <a:ln w="63500" cap="rnd">
            <a:solidFill>
              <a:schemeClr val="tx1"/>
            </a:solidFill>
            <a:miter lim="800000"/>
            <a:headEnd w="sm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太阳形 64">
            <a:extLst>
              <a:ext uri="{FF2B5EF4-FFF2-40B4-BE49-F238E27FC236}">
                <a16:creationId xmlns:a16="http://schemas.microsoft.com/office/drawing/2014/main" id="{4E7A840C-7FA2-4815-9773-1CA4D7CDB4BB}"/>
              </a:ext>
            </a:extLst>
          </p:cNvPr>
          <p:cNvSpPr/>
          <p:nvPr/>
        </p:nvSpPr>
        <p:spPr>
          <a:xfrm>
            <a:off x="4504200" y="9600197"/>
            <a:ext cx="781050" cy="781050"/>
          </a:xfrm>
          <a:prstGeom prst="sun">
            <a:avLst>
              <a:gd name="adj" fmla="val 30618"/>
            </a:avLst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文本框 65">
                <a:extLst>
                  <a:ext uri="{FF2B5EF4-FFF2-40B4-BE49-F238E27FC236}">
                    <a16:creationId xmlns:a16="http://schemas.microsoft.com/office/drawing/2014/main" id="{C92A1087-0ADA-4FD3-8E3C-E51B1E2C6152}"/>
                  </a:ext>
                </a:extLst>
              </p:cNvPr>
              <p:cNvSpPr txBox="1"/>
              <p:nvPr/>
            </p:nvSpPr>
            <p:spPr>
              <a:xfrm>
                <a:off x="5580742" y="11785958"/>
                <a:ext cx="76925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66" name="文本框 65">
                <a:extLst>
                  <a:ext uri="{FF2B5EF4-FFF2-40B4-BE49-F238E27FC236}">
                    <a16:creationId xmlns:a16="http://schemas.microsoft.com/office/drawing/2014/main" id="{C92A1087-0ADA-4FD3-8E3C-E51B1E2C61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0742" y="11785958"/>
                <a:ext cx="769257" cy="64633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文本框 66">
                <a:extLst>
                  <a:ext uri="{FF2B5EF4-FFF2-40B4-BE49-F238E27FC236}">
                    <a16:creationId xmlns:a16="http://schemas.microsoft.com/office/drawing/2014/main" id="{6F6B99AA-C08D-4ADE-95AD-D226858851F4}"/>
                  </a:ext>
                </a:extLst>
              </p:cNvPr>
              <p:cNvSpPr txBox="1"/>
              <p:nvPr/>
            </p:nvSpPr>
            <p:spPr>
              <a:xfrm>
                <a:off x="6191250" y="10553381"/>
                <a:ext cx="76925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67" name="文本框 66">
                <a:extLst>
                  <a:ext uri="{FF2B5EF4-FFF2-40B4-BE49-F238E27FC236}">
                    <a16:creationId xmlns:a16="http://schemas.microsoft.com/office/drawing/2014/main" id="{6F6B99AA-C08D-4ADE-95AD-D226858851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1250" y="10553381"/>
                <a:ext cx="769257" cy="64633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文本框 67">
                <a:extLst>
                  <a:ext uri="{FF2B5EF4-FFF2-40B4-BE49-F238E27FC236}">
                    <a16:creationId xmlns:a16="http://schemas.microsoft.com/office/drawing/2014/main" id="{A0835E71-AFB5-4BB4-B8FE-0A9EFD618C7A}"/>
                  </a:ext>
                </a:extLst>
              </p:cNvPr>
              <p:cNvSpPr txBox="1"/>
              <p:nvPr/>
            </p:nvSpPr>
            <p:spPr>
              <a:xfrm>
                <a:off x="4570186" y="11178856"/>
                <a:ext cx="76925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68" name="文本框 67">
                <a:extLst>
                  <a:ext uri="{FF2B5EF4-FFF2-40B4-BE49-F238E27FC236}">
                    <a16:creationId xmlns:a16="http://schemas.microsoft.com/office/drawing/2014/main" id="{A0835E71-AFB5-4BB4-B8FE-0A9EFD618C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0186" y="11178856"/>
                <a:ext cx="769257" cy="64633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文本框 68">
                <a:extLst>
                  <a:ext uri="{FF2B5EF4-FFF2-40B4-BE49-F238E27FC236}">
                    <a16:creationId xmlns:a16="http://schemas.microsoft.com/office/drawing/2014/main" id="{2B10E640-B674-4650-ADBA-415004474084}"/>
                  </a:ext>
                </a:extLst>
              </p:cNvPr>
              <p:cNvSpPr txBox="1"/>
              <p:nvPr/>
            </p:nvSpPr>
            <p:spPr>
              <a:xfrm>
                <a:off x="10620375" y="9467850"/>
                <a:ext cx="5020800" cy="7554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sSub>
                        <m:sSubPr>
                          <m:ctrlPr>
                            <a:rPr lang="en-US" altLang="zh-CN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40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sz="4000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sSup>
                        <m:sSupPr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func>
                            <m:funcPr>
                              <m:ctrlPr>
                                <a:rPr lang="en-US" altLang="zh-CN" sz="4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40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max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zh-CN" sz="4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4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0,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altLang="zh-CN" sz="4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4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</m:acc>
                                  <m:r>
                                    <a:rPr lang="en-US" altLang="zh-CN" sz="4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⋅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altLang="zh-CN" sz="4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4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</m:acc>
                                </m:e>
                              </m:d>
                            </m:e>
                          </m:func>
                        </m:e>
                        <m:sup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</m:sSup>
                    </m:oMath>
                  </m:oMathPara>
                </a14:m>
                <a:endParaRPr lang="zh-CN" altLang="en-US" sz="4000" dirty="0"/>
              </a:p>
            </p:txBody>
          </p:sp>
        </mc:Choice>
        <mc:Fallback xmlns="">
          <p:sp>
            <p:nvSpPr>
              <p:cNvPr id="69" name="文本框 68">
                <a:extLst>
                  <a:ext uri="{FF2B5EF4-FFF2-40B4-BE49-F238E27FC236}">
                    <a16:creationId xmlns:a16="http://schemas.microsoft.com/office/drawing/2014/main" id="{2B10E640-B674-4650-ADBA-4150044740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20375" y="9467850"/>
                <a:ext cx="5020800" cy="755463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6" name="直接箭头连接符 75">
            <a:extLst>
              <a:ext uri="{FF2B5EF4-FFF2-40B4-BE49-F238E27FC236}">
                <a16:creationId xmlns:a16="http://schemas.microsoft.com/office/drawing/2014/main" id="{E8F7E47F-353E-480A-A0E8-0DB5AEAB2D7F}"/>
              </a:ext>
            </a:extLst>
          </p:cNvPr>
          <p:cNvCxnSpPr>
            <a:cxnSpLocks/>
          </p:cNvCxnSpPr>
          <p:nvPr/>
        </p:nvCxnSpPr>
        <p:spPr>
          <a:xfrm flipV="1">
            <a:off x="6200775" y="11315700"/>
            <a:ext cx="880838" cy="2323097"/>
          </a:xfrm>
          <a:prstGeom prst="straightConnector1">
            <a:avLst/>
          </a:prstGeom>
          <a:ln w="63500" cap="rnd">
            <a:solidFill>
              <a:schemeClr val="tx1"/>
            </a:solidFill>
            <a:miter lim="800000"/>
            <a:headEnd w="sm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文本框 78">
                <a:extLst>
                  <a:ext uri="{FF2B5EF4-FFF2-40B4-BE49-F238E27FC236}">
                    <a16:creationId xmlns:a16="http://schemas.microsoft.com/office/drawing/2014/main" id="{C54169A1-48EE-4EFD-B96C-DB30B089B730}"/>
                  </a:ext>
                </a:extLst>
              </p:cNvPr>
              <p:cNvSpPr txBox="1"/>
              <p:nvPr/>
            </p:nvSpPr>
            <p:spPr>
              <a:xfrm>
                <a:off x="6943725" y="11178856"/>
                <a:ext cx="76925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i="1" dirty="0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79" name="文本框 78">
                <a:extLst>
                  <a:ext uri="{FF2B5EF4-FFF2-40B4-BE49-F238E27FC236}">
                    <a16:creationId xmlns:a16="http://schemas.microsoft.com/office/drawing/2014/main" id="{C54169A1-48EE-4EFD-B96C-DB30B089B7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3725" y="11178856"/>
                <a:ext cx="769257" cy="646331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0" name="直接箭头连接符 79">
            <a:extLst>
              <a:ext uri="{FF2B5EF4-FFF2-40B4-BE49-F238E27FC236}">
                <a16:creationId xmlns:a16="http://schemas.microsoft.com/office/drawing/2014/main" id="{53C263C9-5EA1-4D7A-B3AE-CCC65CB2F7A7}"/>
              </a:ext>
            </a:extLst>
          </p:cNvPr>
          <p:cNvCxnSpPr>
            <a:cxnSpLocks/>
          </p:cNvCxnSpPr>
          <p:nvPr/>
        </p:nvCxnSpPr>
        <p:spPr>
          <a:xfrm flipV="1">
            <a:off x="6191250" y="11811000"/>
            <a:ext cx="1628775" cy="1799223"/>
          </a:xfrm>
          <a:prstGeom prst="straightConnector1">
            <a:avLst/>
          </a:prstGeom>
          <a:ln w="63500" cap="rnd">
            <a:solidFill>
              <a:schemeClr val="tx1"/>
            </a:solidFill>
            <a:miter lim="800000"/>
            <a:headEnd w="sm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文本框 81">
                <a:extLst>
                  <a:ext uri="{FF2B5EF4-FFF2-40B4-BE49-F238E27FC236}">
                    <a16:creationId xmlns:a16="http://schemas.microsoft.com/office/drawing/2014/main" id="{8EDE75B9-D361-4519-BE6F-CC7EAF6F525F}"/>
                  </a:ext>
                </a:extLst>
              </p:cNvPr>
              <p:cNvSpPr txBox="1"/>
              <p:nvPr/>
            </p:nvSpPr>
            <p:spPr>
              <a:xfrm>
                <a:off x="6658881" y="11947883"/>
                <a:ext cx="76925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82" name="文本框 81">
                <a:extLst>
                  <a:ext uri="{FF2B5EF4-FFF2-40B4-BE49-F238E27FC236}">
                    <a16:creationId xmlns:a16="http://schemas.microsoft.com/office/drawing/2014/main" id="{8EDE75B9-D361-4519-BE6F-CC7EAF6F52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8881" y="11947883"/>
                <a:ext cx="769257" cy="64633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图形 19" descr="眼睛">
            <a:extLst>
              <a:ext uri="{FF2B5EF4-FFF2-40B4-BE49-F238E27FC236}">
                <a16:creationId xmlns:a16="http://schemas.microsoft.com/office/drawing/2014/main" id="{FB24BC0C-9C13-4AB9-82ED-AC751103853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072438" y="10803731"/>
            <a:ext cx="914400" cy="914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4" name="文本框 83">
                <a:extLst>
                  <a:ext uri="{FF2B5EF4-FFF2-40B4-BE49-F238E27FC236}">
                    <a16:creationId xmlns:a16="http://schemas.microsoft.com/office/drawing/2014/main" id="{851A354F-9B44-4BE3-B636-267755841812}"/>
                  </a:ext>
                </a:extLst>
              </p:cNvPr>
              <p:cNvSpPr txBox="1"/>
              <p:nvPr/>
            </p:nvSpPr>
            <p:spPr>
              <a:xfrm>
                <a:off x="7620681" y="11788456"/>
                <a:ext cx="76925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dirty="0" smtClean="0"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84" name="文本框 83">
                <a:extLst>
                  <a:ext uri="{FF2B5EF4-FFF2-40B4-BE49-F238E27FC236}">
                    <a16:creationId xmlns:a16="http://schemas.microsoft.com/office/drawing/2014/main" id="{851A354F-9B44-4BE3-B636-2677558418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681" y="11788456"/>
                <a:ext cx="769257" cy="646331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文本框 87">
                <a:extLst>
                  <a:ext uri="{FF2B5EF4-FFF2-40B4-BE49-F238E27FC236}">
                    <a16:creationId xmlns:a16="http://schemas.microsoft.com/office/drawing/2014/main" id="{E7A5E523-B90D-4A5D-AFE0-93E2DB2771FA}"/>
                  </a:ext>
                </a:extLst>
              </p:cNvPr>
              <p:cNvSpPr txBox="1"/>
              <p:nvPr/>
            </p:nvSpPr>
            <p:spPr>
              <a:xfrm>
                <a:off x="6069692" y="11785958"/>
                <a:ext cx="76925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88" name="文本框 87">
                <a:extLst>
                  <a:ext uri="{FF2B5EF4-FFF2-40B4-BE49-F238E27FC236}">
                    <a16:creationId xmlns:a16="http://schemas.microsoft.com/office/drawing/2014/main" id="{E7A5E523-B90D-4A5D-AFE0-93E2DB2771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9692" y="11785958"/>
                <a:ext cx="769257" cy="646331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文本框 88">
                <a:extLst>
                  <a:ext uri="{FF2B5EF4-FFF2-40B4-BE49-F238E27FC236}">
                    <a16:creationId xmlns:a16="http://schemas.microsoft.com/office/drawing/2014/main" id="{1E998D6D-8D0D-498D-AB6F-C94E190BF076}"/>
                  </a:ext>
                </a:extLst>
              </p:cNvPr>
              <p:cNvSpPr txBox="1"/>
              <p:nvPr/>
            </p:nvSpPr>
            <p:spPr>
              <a:xfrm>
                <a:off x="10620375" y="10340374"/>
                <a:ext cx="502080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4000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zh-CN" altLang="en-US" sz="4000" dirty="0"/>
                  <a:t>：反射光单位向量</a:t>
                </a:r>
              </a:p>
            </p:txBody>
          </p:sp>
        </mc:Choice>
        <mc:Fallback xmlns="">
          <p:sp>
            <p:nvSpPr>
              <p:cNvPr id="89" name="文本框 88">
                <a:extLst>
                  <a:ext uri="{FF2B5EF4-FFF2-40B4-BE49-F238E27FC236}">
                    <a16:creationId xmlns:a16="http://schemas.microsoft.com/office/drawing/2014/main" id="{1E998D6D-8D0D-498D-AB6F-C94E190BF0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20375" y="10340374"/>
                <a:ext cx="5020800" cy="707886"/>
              </a:xfrm>
              <a:prstGeom prst="rect">
                <a:avLst/>
              </a:prstGeom>
              <a:blipFill>
                <a:blip r:embed="rId20"/>
                <a:stretch>
                  <a:fillRect t="-15517" b="-362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文本框 89">
                <a:extLst>
                  <a:ext uri="{FF2B5EF4-FFF2-40B4-BE49-F238E27FC236}">
                    <a16:creationId xmlns:a16="http://schemas.microsoft.com/office/drawing/2014/main" id="{37345CFA-2CCF-4FBD-A7C2-0A63495F6BA2}"/>
                  </a:ext>
                </a:extLst>
              </p:cNvPr>
              <p:cNvSpPr txBox="1"/>
              <p:nvPr/>
            </p:nvSpPr>
            <p:spPr>
              <a:xfrm>
                <a:off x="10620375" y="11165321"/>
                <a:ext cx="5944726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4000" b="0" i="1" smtClea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zh-CN" altLang="en-US" sz="4000" dirty="0"/>
                  <a:t>：指向相机的单位向量</a:t>
                </a:r>
              </a:p>
            </p:txBody>
          </p:sp>
        </mc:Choice>
        <mc:Fallback xmlns="">
          <p:sp>
            <p:nvSpPr>
              <p:cNvPr id="90" name="文本框 89">
                <a:extLst>
                  <a:ext uri="{FF2B5EF4-FFF2-40B4-BE49-F238E27FC236}">
                    <a16:creationId xmlns:a16="http://schemas.microsoft.com/office/drawing/2014/main" id="{37345CFA-2CCF-4FBD-A7C2-0A63495F6B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20375" y="11165321"/>
                <a:ext cx="5944726" cy="707886"/>
              </a:xfrm>
              <a:prstGeom prst="rect">
                <a:avLst/>
              </a:prstGeom>
              <a:blipFill>
                <a:blip r:embed="rId21"/>
                <a:stretch>
                  <a:fillRect t="-15517" b="-362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文本框 90">
                <a:extLst>
                  <a:ext uri="{FF2B5EF4-FFF2-40B4-BE49-F238E27FC236}">
                    <a16:creationId xmlns:a16="http://schemas.microsoft.com/office/drawing/2014/main" id="{F782C3AF-97AF-43B0-B199-4E313CCF8FDD}"/>
                  </a:ext>
                </a:extLst>
              </p:cNvPr>
              <p:cNvSpPr txBox="1"/>
              <p:nvPr/>
            </p:nvSpPr>
            <p:spPr>
              <a:xfrm>
                <a:off x="10620375" y="11990268"/>
                <a:ext cx="5944726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40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zh-CN" altLang="en-US" sz="4000" dirty="0"/>
                  <a:t>：控制高光的扩散程度</a:t>
                </a:r>
              </a:p>
            </p:txBody>
          </p:sp>
        </mc:Choice>
        <mc:Fallback xmlns="">
          <p:sp>
            <p:nvSpPr>
              <p:cNvPr id="91" name="文本框 90">
                <a:extLst>
                  <a:ext uri="{FF2B5EF4-FFF2-40B4-BE49-F238E27FC236}">
                    <a16:creationId xmlns:a16="http://schemas.microsoft.com/office/drawing/2014/main" id="{F782C3AF-97AF-43B0-B199-4E313CCF8F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20375" y="11990268"/>
                <a:ext cx="5944726" cy="707886"/>
              </a:xfrm>
              <a:prstGeom prst="rect">
                <a:avLst/>
              </a:prstGeom>
              <a:blipFill>
                <a:blip r:embed="rId22"/>
                <a:stretch>
                  <a:fillRect t="-15517" b="-362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文本框 91">
                <a:extLst>
                  <a:ext uri="{FF2B5EF4-FFF2-40B4-BE49-F238E27FC236}">
                    <a16:creationId xmlns:a16="http://schemas.microsoft.com/office/drawing/2014/main" id="{F10AD33C-F99D-4BD9-8C3E-5764BDA76417}"/>
                  </a:ext>
                </a:extLst>
              </p:cNvPr>
              <p:cNvSpPr txBox="1"/>
              <p:nvPr/>
            </p:nvSpPr>
            <p:spPr>
              <a:xfrm>
                <a:off x="10429875" y="12815215"/>
                <a:ext cx="6821025" cy="7554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4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sz="4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zh-CN" altLang="en-US" sz="4000" dirty="0"/>
                  <a:t>：可选，控制高光的强弱</a:t>
                </a:r>
              </a:p>
            </p:txBody>
          </p:sp>
        </mc:Choice>
        <mc:Fallback xmlns="">
          <p:sp>
            <p:nvSpPr>
              <p:cNvPr id="92" name="文本框 91">
                <a:extLst>
                  <a:ext uri="{FF2B5EF4-FFF2-40B4-BE49-F238E27FC236}">
                    <a16:creationId xmlns:a16="http://schemas.microsoft.com/office/drawing/2014/main" id="{F10AD33C-F99D-4BD9-8C3E-5764BDA764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29875" y="12815215"/>
                <a:ext cx="6821025" cy="755463"/>
              </a:xfrm>
              <a:prstGeom prst="rect">
                <a:avLst/>
              </a:prstGeom>
              <a:blipFill>
                <a:blip r:embed="rId23"/>
                <a:stretch>
                  <a:fillRect t="-13710" b="-282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文本框 93">
                <a:extLst>
                  <a:ext uri="{FF2B5EF4-FFF2-40B4-BE49-F238E27FC236}">
                    <a16:creationId xmlns:a16="http://schemas.microsoft.com/office/drawing/2014/main" id="{B9FB2E1F-DA62-4AB0-986B-31B7D9D02F48}"/>
                  </a:ext>
                </a:extLst>
              </p:cNvPr>
              <p:cNvSpPr txBox="1"/>
              <p:nvPr/>
            </p:nvSpPr>
            <p:spPr>
              <a:xfrm>
                <a:off x="10525125" y="13687737"/>
                <a:ext cx="682102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4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sz="40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zh-CN" altLang="en-US" sz="4000" dirty="0"/>
                  <a:t>：同前，入射光 </a:t>
                </a:r>
                <a14:m>
                  <m:oMath xmlns:m="http://schemas.openxmlformats.org/officeDocument/2006/math">
                    <m:r>
                      <a:rPr lang="en-US" altLang="zh-CN" sz="4000" i="1" dirty="0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zh-CN" altLang="en-US" sz="4000" dirty="0"/>
                  <a:t> 的颜色</a:t>
                </a:r>
              </a:p>
            </p:txBody>
          </p:sp>
        </mc:Choice>
        <mc:Fallback xmlns="">
          <p:sp>
            <p:nvSpPr>
              <p:cNvPr id="94" name="文本框 93">
                <a:extLst>
                  <a:ext uri="{FF2B5EF4-FFF2-40B4-BE49-F238E27FC236}">
                    <a16:creationId xmlns:a16="http://schemas.microsoft.com/office/drawing/2014/main" id="{B9FB2E1F-DA62-4AB0-986B-31B7D9D02F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25125" y="13687737"/>
                <a:ext cx="6821025" cy="707886"/>
              </a:xfrm>
              <a:prstGeom prst="rect">
                <a:avLst/>
              </a:prstGeom>
              <a:blipFill>
                <a:blip r:embed="rId24"/>
                <a:stretch>
                  <a:fillRect t="-15517" b="-362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187518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矩形 96">
            <a:extLst>
              <a:ext uri="{FF2B5EF4-FFF2-40B4-BE49-F238E27FC236}">
                <a16:creationId xmlns:a16="http://schemas.microsoft.com/office/drawing/2014/main" id="{16CB6FEF-4847-4F4A-9A8A-D49FEEF1FE44}"/>
              </a:ext>
            </a:extLst>
          </p:cNvPr>
          <p:cNvSpPr/>
          <p:nvPr/>
        </p:nvSpPr>
        <p:spPr>
          <a:xfrm>
            <a:off x="725301" y="871287"/>
            <a:ext cx="14400000" cy="64531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8E2DDD4F-38B7-44DB-9959-20FA371A0ACE}"/>
              </a:ext>
            </a:extLst>
          </p:cNvPr>
          <p:cNvSpPr/>
          <p:nvPr/>
        </p:nvSpPr>
        <p:spPr>
          <a:xfrm>
            <a:off x="1306248" y="4864101"/>
            <a:ext cx="6184232" cy="199234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9A2B8342-7789-4BA0-AF98-63B9FDA28CB8}"/>
              </a:ext>
            </a:extLst>
          </p:cNvPr>
          <p:cNvSpPr/>
          <p:nvPr/>
        </p:nvSpPr>
        <p:spPr>
          <a:xfrm>
            <a:off x="1306248" y="1297858"/>
            <a:ext cx="6184232" cy="5558590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太阳形 63">
            <a:extLst>
              <a:ext uri="{FF2B5EF4-FFF2-40B4-BE49-F238E27FC236}">
                <a16:creationId xmlns:a16="http://schemas.microsoft.com/office/drawing/2014/main" id="{9C782543-3D7E-4926-BF8F-034952530F9D}"/>
              </a:ext>
            </a:extLst>
          </p:cNvPr>
          <p:cNvSpPr/>
          <p:nvPr/>
        </p:nvSpPr>
        <p:spPr>
          <a:xfrm>
            <a:off x="2026471" y="1754055"/>
            <a:ext cx="781050" cy="781050"/>
          </a:xfrm>
          <a:prstGeom prst="sun">
            <a:avLst>
              <a:gd name="adj" fmla="val 30618"/>
            </a:avLst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8" name="直接箭头连接符 57">
            <a:extLst>
              <a:ext uri="{FF2B5EF4-FFF2-40B4-BE49-F238E27FC236}">
                <a16:creationId xmlns:a16="http://schemas.microsoft.com/office/drawing/2014/main" id="{DF40187A-5D60-4A88-99A0-35C3EDFAAA24}"/>
              </a:ext>
            </a:extLst>
          </p:cNvPr>
          <p:cNvCxnSpPr/>
          <p:nvPr/>
        </p:nvCxnSpPr>
        <p:spPr>
          <a:xfrm flipV="1">
            <a:off x="3720062" y="2617442"/>
            <a:ext cx="0" cy="2242894"/>
          </a:xfrm>
          <a:prstGeom prst="straightConnector1">
            <a:avLst/>
          </a:prstGeom>
          <a:ln w="63500" cap="rnd">
            <a:solidFill>
              <a:schemeClr val="tx1"/>
            </a:solidFill>
            <a:headEnd w="sm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箭头连接符 60">
            <a:extLst>
              <a:ext uri="{FF2B5EF4-FFF2-40B4-BE49-F238E27FC236}">
                <a16:creationId xmlns:a16="http://schemas.microsoft.com/office/drawing/2014/main" id="{0286F94D-4398-422F-82D7-FBA4D363223D}"/>
              </a:ext>
            </a:extLst>
          </p:cNvPr>
          <p:cNvCxnSpPr>
            <a:cxnSpLocks/>
          </p:cNvCxnSpPr>
          <p:nvPr/>
        </p:nvCxnSpPr>
        <p:spPr>
          <a:xfrm flipH="1" flipV="1">
            <a:off x="2837221" y="3075701"/>
            <a:ext cx="880838" cy="1789527"/>
          </a:xfrm>
          <a:prstGeom prst="straightConnector1">
            <a:avLst/>
          </a:prstGeom>
          <a:ln w="63500" cap="rnd">
            <a:solidFill>
              <a:schemeClr val="tx1"/>
            </a:solidFill>
            <a:miter lim="800000"/>
            <a:headEnd w="sm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文本框 69">
                <a:extLst>
                  <a:ext uri="{FF2B5EF4-FFF2-40B4-BE49-F238E27FC236}">
                    <a16:creationId xmlns:a16="http://schemas.microsoft.com/office/drawing/2014/main" id="{7E868119-B04A-4D2B-993C-4B2EDACF6270}"/>
                  </a:ext>
                </a:extLst>
              </p:cNvPr>
              <p:cNvSpPr txBox="1"/>
              <p:nvPr/>
            </p:nvSpPr>
            <p:spPr>
              <a:xfrm>
                <a:off x="3103013" y="3437950"/>
                <a:ext cx="769257" cy="4978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70" name="文本框 69">
                <a:extLst>
                  <a:ext uri="{FF2B5EF4-FFF2-40B4-BE49-F238E27FC236}">
                    <a16:creationId xmlns:a16="http://schemas.microsoft.com/office/drawing/2014/main" id="{7E868119-B04A-4D2B-993C-4B2EDACF62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3013" y="3437950"/>
                <a:ext cx="769257" cy="49788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文本框 70">
                <a:extLst>
                  <a:ext uri="{FF2B5EF4-FFF2-40B4-BE49-F238E27FC236}">
                    <a16:creationId xmlns:a16="http://schemas.microsoft.com/office/drawing/2014/main" id="{7C781354-DB8A-49BA-A863-6265B297CAF9}"/>
                  </a:ext>
                </a:extLst>
              </p:cNvPr>
              <p:cNvSpPr txBox="1"/>
              <p:nvPr/>
            </p:nvSpPr>
            <p:spPr>
              <a:xfrm>
                <a:off x="2982001" y="2336072"/>
                <a:ext cx="769257" cy="4978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71" name="文本框 70">
                <a:extLst>
                  <a:ext uri="{FF2B5EF4-FFF2-40B4-BE49-F238E27FC236}">
                    <a16:creationId xmlns:a16="http://schemas.microsoft.com/office/drawing/2014/main" id="{7C781354-DB8A-49BA-A863-6265B297CA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2001" y="2336072"/>
                <a:ext cx="769257" cy="49788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文本框 71">
                <a:extLst>
                  <a:ext uri="{FF2B5EF4-FFF2-40B4-BE49-F238E27FC236}">
                    <a16:creationId xmlns:a16="http://schemas.microsoft.com/office/drawing/2014/main" id="{311256CF-7B1F-47DC-B380-1D01C000E575}"/>
                  </a:ext>
                </a:extLst>
              </p:cNvPr>
              <p:cNvSpPr txBox="1"/>
              <p:nvPr/>
            </p:nvSpPr>
            <p:spPr>
              <a:xfrm>
                <a:off x="2122937" y="2901708"/>
                <a:ext cx="769257" cy="4978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72" name="文本框 71">
                <a:extLst>
                  <a:ext uri="{FF2B5EF4-FFF2-40B4-BE49-F238E27FC236}">
                    <a16:creationId xmlns:a16="http://schemas.microsoft.com/office/drawing/2014/main" id="{311256CF-7B1F-47DC-B380-1D01C000E5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2937" y="2901708"/>
                <a:ext cx="769257" cy="49788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3" name="直接箭头连接符 72">
            <a:extLst>
              <a:ext uri="{FF2B5EF4-FFF2-40B4-BE49-F238E27FC236}">
                <a16:creationId xmlns:a16="http://schemas.microsoft.com/office/drawing/2014/main" id="{82710631-6C3C-4A7B-8A6A-E9B0C682B696}"/>
              </a:ext>
            </a:extLst>
          </p:cNvPr>
          <p:cNvCxnSpPr>
            <a:cxnSpLocks/>
          </p:cNvCxnSpPr>
          <p:nvPr/>
        </p:nvCxnSpPr>
        <p:spPr>
          <a:xfrm flipV="1">
            <a:off x="3723046" y="3075701"/>
            <a:ext cx="880838" cy="1789527"/>
          </a:xfrm>
          <a:prstGeom prst="straightConnector1">
            <a:avLst/>
          </a:prstGeom>
          <a:ln w="63500" cap="rnd">
            <a:solidFill>
              <a:schemeClr val="tx1"/>
            </a:solidFill>
            <a:miter lim="800000"/>
            <a:headEnd w="sm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文本框 73">
                <a:extLst>
                  <a:ext uri="{FF2B5EF4-FFF2-40B4-BE49-F238E27FC236}">
                    <a16:creationId xmlns:a16="http://schemas.microsoft.com/office/drawing/2014/main" id="{95BCD71E-8225-4FC5-8C4D-2D9CA6F84A37}"/>
                  </a:ext>
                </a:extLst>
              </p:cNvPr>
              <p:cNvSpPr txBox="1"/>
              <p:nvPr/>
            </p:nvSpPr>
            <p:spPr>
              <a:xfrm>
                <a:off x="3886876" y="2680728"/>
                <a:ext cx="769257" cy="4978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i="1" dirty="0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74" name="文本框 73">
                <a:extLst>
                  <a:ext uri="{FF2B5EF4-FFF2-40B4-BE49-F238E27FC236}">
                    <a16:creationId xmlns:a16="http://schemas.microsoft.com/office/drawing/2014/main" id="{95BCD71E-8225-4FC5-8C4D-2D9CA6F84A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6876" y="2680728"/>
                <a:ext cx="769257" cy="49788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文本框 82">
                <a:extLst>
                  <a:ext uri="{FF2B5EF4-FFF2-40B4-BE49-F238E27FC236}">
                    <a16:creationId xmlns:a16="http://schemas.microsoft.com/office/drawing/2014/main" id="{4E4E671D-5EA7-4E47-81CF-5AC55CDF0FA1}"/>
                  </a:ext>
                </a:extLst>
              </p:cNvPr>
              <p:cNvSpPr txBox="1"/>
              <p:nvPr/>
            </p:nvSpPr>
            <p:spPr>
              <a:xfrm>
                <a:off x="3591963" y="3437950"/>
                <a:ext cx="769257" cy="4978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83" name="文本框 82">
                <a:extLst>
                  <a:ext uri="{FF2B5EF4-FFF2-40B4-BE49-F238E27FC236}">
                    <a16:creationId xmlns:a16="http://schemas.microsoft.com/office/drawing/2014/main" id="{4E4E671D-5EA7-4E47-81CF-5AC55CDF0F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1963" y="3437950"/>
                <a:ext cx="769257" cy="49788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5" name="直接箭头连接符 84">
            <a:extLst>
              <a:ext uri="{FF2B5EF4-FFF2-40B4-BE49-F238E27FC236}">
                <a16:creationId xmlns:a16="http://schemas.microsoft.com/office/drawing/2014/main" id="{9A5B8FFB-6A4A-46E3-8396-F118F3CE46A7}"/>
              </a:ext>
            </a:extLst>
          </p:cNvPr>
          <p:cNvCxnSpPr>
            <a:cxnSpLocks/>
          </p:cNvCxnSpPr>
          <p:nvPr/>
        </p:nvCxnSpPr>
        <p:spPr>
          <a:xfrm>
            <a:off x="3723046" y="4866000"/>
            <a:ext cx="880838" cy="1789527"/>
          </a:xfrm>
          <a:prstGeom prst="straightConnector1">
            <a:avLst/>
          </a:prstGeom>
          <a:ln w="63500" cap="rnd">
            <a:solidFill>
              <a:schemeClr val="tx1"/>
            </a:solidFill>
            <a:prstDash val="dash"/>
            <a:miter lim="800000"/>
            <a:headEnd w="sm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接箭头连接符 85">
            <a:extLst>
              <a:ext uri="{FF2B5EF4-FFF2-40B4-BE49-F238E27FC236}">
                <a16:creationId xmlns:a16="http://schemas.microsoft.com/office/drawing/2014/main" id="{C7579D2F-1A2C-48A3-9E1C-1E4F4D136B26}"/>
              </a:ext>
            </a:extLst>
          </p:cNvPr>
          <p:cNvCxnSpPr>
            <a:cxnSpLocks/>
          </p:cNvCxnSpPr>
          <p:nvPr/>
        </p:nvCxnSpPr>
        <p:spPr>
          <a:xfrm flipV="1">
            <a:off x="4647162" y="3100762"/>
            <a:ext cx="0" cy="3518461"/>
          </a:xfrm>
          <a:prstGeom prst="straightConnector1">
            <a:avLst/>
          </a:prstGeom>
          <a:ln w="63500" cap="rnd">
            <a:solidFill>
              <a:schemeClr val="tx1"/>
            </a:solidFill>
            <a:prstDash val="dash"/>
            <a:headEnd w="sm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文本框 86">
                <a:extLst>
                  <a:ext uri="{FF2B5EF4-FFF2-40B4-BE49-F238E27FC236}">
                    <a16:creationId xmlns:a16="http://schemas.microsoft.com/office/drawing/2014/main" id="{7648455C-69CA-414A-A199-ADB175357A51}"/>
                  </a:ext>
                </a:extLst>
              </p:cNvPr>
              <p:cNvSpPr txBox="1"/>
              <p:nvPr/>
            </p:nvSpPr>
            <p:spPr>
              <a:xfrm>
                <a:off x="3210057" y="5522988"/>
                <a:ext cx="76925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87" name="文本框 86">
                <a:extLst>
                  <a:ext uri="{FF2B5EF4-FFF2-40B4-BE49-F238E27FC236}">
                    <a16:creationId xmlns:a16="http://schemas.microsoft.com/office/drawing/2014/main" id="{7648455C-69CA-414A-A199-ADB175357A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0057" y="5522988"/>
                <a:ext cx="769257" cy="6463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文本框 94">
                <a:extLst>
                  <a:ext uri="{FF2B5EF4-FFF2-40B4-BE49-F238E27FC236}">
                    <a16:creationId xmlns:a16="http://schemas.microsoft.com/office/drawing/2014/main" id="{BECED69C-B5F4-41F4-9999-9F6263657E91}"/>
                  </a:ext>
                </a:extLst>
              </p:cNvPr>
              <p:cNvSpPr txBox="1"/>
              <p:nvPr/>
            </p:nvSpPr>
            <p:spPr>
              <a:xfrm>
                <a:off x="4416557" y="4248834"/>
                <a:ext cx="235254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𝑐𝑜𝑠</m:t>
                      </m:r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95" name="文本框 94">
                <a:extLst>
                  <a:ext uri="{FF2B5EF4-FFF2-40B4-BE49-F238E27FC236}">
                    <a16:creationId xmlns:a16="http://schemas.microsoft.com/office/drawing/2014/main" id="{BECED69C-B5F4-41F4-9999-9F6263657E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6557" y="4248834"/>
                <a:ext cx="2352543" cy="64633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文本框 95">
                <a:extLst>
                  <a:ext uri="{FF2B5EF4-FFF2-40B4-BE49-F238E27FC236}">
                    <a16:creationId xmlns:a16="http://schemas.microsoft.com/office/drawing/2014/main" id="{FD059B0B-C4A9-43AF-B254-9CE29E56EE0E}"/>
                  </a:ext>
                </a:extLst>
              </p:cNvPr>
              <p:cNvSpPr txBox="1"/>
              <p:nvPr/>
            </p:nvSpPr>
            <p:spPr>
              <a:xfrm>
                <a:off x="8135938" y="1988234"/>
                <a:ext cx="6773862" cy="41614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3600" dirty="0"/>
                  <a:t>如图，易表示出 </a:t>
                </a:r>
                <a14:m>
                  <m:oMath xmlns:m="http://schemas.openxmlformats.org/officeDocument/2006/math"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zh-CN" altLang="en-US" sz="3600" dirty="0"/>
                  <a:t> 向量</a:t>
                </a:r>
                <a:endParaRPr lang="en-US" altLang="zh-CN" sz="3600" dirty="0"/>
              </a:p>
              <a:p>
                <a:pPr>
                  <a:lnSpc>
                    <a:spcPct val="150000"/>
                  </a:lnSpc>
                </a:pPr>
                <a:r>
                  <a:rPr lang="zh-CN" altLang="en-US" sz="3600" dirty="0"/>
                  <a:t>和 </a:t>
                </a:r>
                <a14:m>
                  <m:oMath xmlns:m="http://schemas.openxmlformats.org/officeDocument/2006/math"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𝑐𝑜𝑠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sz="3600" dirty="0"/>
                  <a:t>向量为 </a:t>
                </a:r>
                <a14:m>
                  <m:oMath xmlns:m="http://schemas.openxmlformats.org/officeDocument/2006/math">
                    <m:r>
                      <a:rPr lang="en-US" altLang="zh-CN" sz="3600" i="1">
                        <a:latin typeface="Cambria Math" panose="02040503050406030204" pitchFamily="18" charset="0"/>
                      </a:rPr>
                      <m:t>2</m:t>
                    </m:r>
                    <m:d>
                      <m:dPr>
                        <m:ctrlPr>
                          <a:rPr lang="en-US" altLang="zh-CN" sz="3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36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</m:t>
                        </m:r>
                        <m:r>
                          <a:rPr lang="en-US" altLang="zh-CN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e>
                    </m:d>
                    <m:r>
                      <a:rPr lang="en-US" altLang="zh-CN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sz="3600" dirty="0"/>
                  <a:t> </a:t>
                </a:r>
                <a:endParaRPr lang="en-US" altLang="zh-CN" sz="3600" dirty="0"/>
              </a:p>
              <a:p>
                <a:pPr>
                  <a:lnSpc>
                    <a:spcPct val="150000"/>
                  </a:lnSpc>
                </a:pPr>
                <a:r>
                  <a:rPr lang="zh-CN" altLang="en-US" sz="3600" dirty="0"/>
                  <a:t>且</a:t>
                </a:r>
                <a14:m>
                  <m:oMath xmlns:m="http://schemas.openxmlformats.org/officeDocument/2006/math"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zh-CN" altLang="en-US" sz="3600" dirty="0"/>
                  <a:t>向量即为这两个向量的和：</a:t>
                </a:r>
                <a:endParaRPr lang="en-US" altLang="zh-CN" sz="3600" dirty="0"/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=2</m:t>
                    </m:r>
                    <m:d>
                      <m:dPr>
                        <m:ctrlP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</m:t>
                        </m:r>
                        <m:r>
                          <a:rPr lang="en-US" altLang="zh-CN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e>
                    </m:d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zh-CN" altLang="en-US" sz="3600" dirty="0"/>
                  <a:t> </a:t>
                </a:r>
                <a:endParaRPr lang="en-US" altLang="zh-CN" sz="3600" dirty="0"/>
              </a:p>
              <a:p>
                <a:pPr>
                  <a:lnSpc>
                    <a:spcPct val="150000"/>
                  </a:lnSpc>
                </a:pPr>
                <a:r>
                  <a:rPr lang="zh-CN" altLang="en-US" sz="3600" dirty="0"/>
                  <a:t>再计算 </a:t>
                </a:r>
                <a14:m>
                  <m:oMath xmlns:m="http://schemas.openxmlformats.org/officeDocument/2006/math"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</m:t>
                    </m:r>
                  </m:oMath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96" name="文本框 95">
                <a:extLst>
                  <a:ext uri="{FF2B5EF4-FFF2-40B4-BE49-F238E27FC236}">
                    <a16:creationId xmlns:a16="http://schemas.microsoft.com/office/drawing/2014/main" id="{FD059B0B-C4A9-43AF-B254-9CE29E56EE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5938" y="1988234"/>
                <a:ext cx="6773862" cy="4161460"/>
              </a:xfrm>
              <a:prstGeom prst="rect">
                <a:avLst/>
              </a:prstGeom>
              <a:blipFill>
                <a:blip r:embed="rId9"/>
                <a:stretch>
                  <a:fillRect l="-2790" b="-45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8" name="直接箭头连接符 97">
            <a:extLst>
              <a:ext uri="{FF2B5EF4-FFF2-40B4-BE49-F238E27FC236}">
                <a16:creationId xmlns:a16="http://schemas.microsoft.com/office/drawing/2014/main" id="{CF734164-938E-4FDF-AD36-4B492CBEB6D1}"/>
              </a:ext>
            </a:extLst>
          </p:cNvPr>
          <p:cNvCxnSpPr>
            <a:cxnSpLocks/>
          </p:cNvCxnSpPr>
          <p:nvPr/>
        </p:nvCxnSpPr>
        <p:spPr>
          <a:xfrm flipV="1">
            <a:off x="3735161" y="3619500"/>
            <a:ext cx="1530259" cy="1224095"/>
          </a:xfrm>
          <a:prstGeom prst="straightConnector1">
            <a:avLst/>
          </a:prstGeom>
          <a:ln w="63500" cap="rnd">
            <a:solidFill>
              <a:schemeClr val="tx1"/>
            </a:solidFill>
            <a:miter lim="800000"/>
            <a:headEnd w="sm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9" name="图形 98" descr="眼睛">
            <a:extLst>
              <a:ext uri="{FF2B5EF4-FFF2-40B4-BE49-F238E27FC236}">
                <a16:creationId xmlns:a16="http://schemas.microsoft.com/office/drawing/2014/main" id="{4CD2FC39-F7E6-4735-B617-9D0FB2A0A68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646829" y="2509542"/>
            <a:ext cx="914400" cy="914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文本框 99">
                <a:extLst>
                  <a:ext uri="{FF2B5EF4-FFF2-40B4-BE49-F238E27FC236}">
                    <a16:creationId xmlns:a16="http://schemas.microsoft.com/office/drawing/2014/main" id="{859D7949-63DC-4D33-9221-E01F47D94DBF}"/>
                  </a:ext>
                </a:extLst>
              </p:cNvPr>
              <p:cNvSpPr txBox="1"/>
              <p:nvPr/>
            </p:nvSpPr>
            <p:spPr>
              <a:xfrm>
                <a:off x="5149352" y="3357612"/>
                <a:ext cx="76925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dirty="0" smtClean="0"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100" name="文本框 99">
                <a:extLst>
                  <a:ext uri="{FF2B5EF4-FFF2-40B4-BE49-F238E27FC236}">
                    <a16:creationId xmlns:a16="http://schemas.microsoft.com/office/drawing/2014/main" id="{859D7949-63DC-4D33-9221-E01F47D94D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9352" y="3357612"/>
                <a:ext cx="769257" cy="64633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1" name="矩形 100">
            <a:extLst>
              <a:ext uri="{FF2B5EF4-FFF2-40B4-BE49-F238E27FC236}">
                <a16:creationId xmlns:a16="http://schemas.microsoft.com/office/drawing/2014/main" id="{9AAE1E19-8B78-48FC-A959-5FC22A1D775E}"/>
              </a:ext>
            </a:extLst>
          </p:cNvPr>
          <p:cNvSpPr/>
          <p:nvPr/>
        </p:nvSpPr>
        <p:spPr>
          <a:xfrm>
            <a:off x="725301" y="8549344"/>
            <a:ext cx="14400000" cy="64531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" name="矩形 101">
            <a:extLst>
              <a:ext uri="{FF2B5EF4-FFF2-40B4-BE49-F238E27FC236}">
                <a16:creationId xmlns:a16="http://schemas.microsoft.com/office/drawing/2014/main" id="{4164E88D-04E7-48D7-AAB4-AD60E620C860}"/>
              </a:ext>
            </a:extLst>
          </p:cNvPr>
          <p:cNvSpPr/>
          <p:nvPr/>
        </p:nvSpPr>
        <p:spPr>
          <a:xfrm>
            <a:off x="1306248" y="12542158"/>
            <a:ext cx="6184232" cy="199234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矩形 102">
            <a:extLst>
              <a:ext uri="{FF2B5EF4-FFF2-40B4-BE49-F238E27FC236}">
                <a16:creationId xmlns:a16="http://schemas.microsoft.com/office/drawing/2014/main" id="{78383680-03DC-4F28-8012-8C4A4A534F7B}"/>
              </a:ext>
            </a:extLst>
          </p:cNvPr>
          <p:cNvSpPr/>
          <p:nvPr/>
        </p:nvSpPr>
        <p:spPr>
          <a:xfrm>
            <a:off x="1306248" y="8975915"/>
            <a:ext cx="6184232" cy="5558590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" name="太阳形 103">
            <a:extLst>
              <a:ext uri="{FF2B5EF4-FFF2-40B4-BE49-F238E27FC236}">
                <a16:creationId xmlns:a16="http://schemas.microsoft.com/office/drawing/2014/main" id="{7658B8B0-E740-4CB3-BF93-921DCC1EE373}"/>
              </a:ext>
            </a:extLst>
          </p:cNvPr>
          <p:cNvSpPr/>
          <p:nvPr/>
        </p:nvSpPr>
        <p:spPr>
          <a:xfrm>
            <a:off x="2026471" y="9432112"/>
            <a:ext cx="781050" cy="781050"/>
          </a:xfrm>
          <a:prstGeom prst="sun">
            <a:avLst>
              <a:gd name="adj" fmla="val 30618"/>
            </a:avLst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5" name="直接箭头连接符 104">
            <a:extLst>
              <a:ext uri="{FF2B5EF4-FFF2-40B4-BE49-F238E27FC236}">
                <a16:creationId xmlns:a16="http://schemas.microsoft.com/office/drawing/2014/main" id="{FC599D62-3386-4A1D-AB12-33141959281C}"/>
              </a:ext>
            </a:extLst>
          </p:cNvPr>
          <p:cNvCxnSpPr/>
          <p:nvPr/>
        </p:nvCxnSpPr>
        <p:spPr>
          <a:xfrm flipV="1">
            <a:off x="3720062" y="10295499"/>
            <a:ext cx="0" cy="2242894"/>
          </a:xfrm>
          <a:prstGeom prst="straightConnector1">
            <a:avLst/>
          </a:prstGeom>
          <a:ln w="63500" cap="rnd">
            <a:solidFill>
              <a:schemeClr val="tx1"/>
            </a:solidFill>
            <a:headEnd w="sm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接箭头连接符 105">
            <a:extLst>
              <a:ext uri="{FF2B5EF4-FFF2-40B4-BE49-F238E27FC236}">
                <a16:creationId xmlns:a16="http://schemas.microsoft.com/office/drawing/2014/main" id="{4232C166-4E42-4ED7-A28C-B57DEC390DD4}"/>
              </a:ext>
            </a:extLst>
          </p:cNvPr>
          <p:cNvCxnSpPr>
            <a:cxnSpLocks/>
          </p:cNvCxnSpPr>
          <p:nvPr/>
        </p:nvCxnSpPr>
        <p:spPr>
          <a:xfrm flipH="1" flipV="1">
            <a:off x="2837221" y="10753758"/>
            <a:ext cx="880838" cy="1789527"/>
          </a:xfrm>
          <a:prstGeom prst="straightConnector1">
            <a:avLst/>
          </a:prstGeom>
          <a:ln w="63500" cap="rnd">
            <a:solidFill>
              <a:schemeClr val="tx1"/>
            </a:solidFill>
            <a:miter lim="800000"/>
            <a:headEnd w="sm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文本框 107">
                <a:extLst>
                  <a:ext uri="{FF2B5EF4-FFF2-40B4-BE49-F238E27FC236}">
                    <a16:creationId xmlns:a16="http://schemas.microsoft.com/office/drawing/2014/main" id="{92DE0DEC-6DAC-4A6B-852A-F6AEA15F6D05}"/>
                  </a:ext>
                </a:extLst>
              </p:cNvPr>
              <p:cNvSpPr txBox="1"/>
              <p:nvPr/>
            </p:nvSpPr>
            <p:spPr>
              <a:xfrm>
                <a:off x="2982001" y="10014129"/>
                <a:ext cx="769257" cy="4978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108" name="文本框 107">
                <a:extLst>
                  <a:ext uri="{FF2B5EF4-FFF2-40B4-BE49-F238E27FC236}">
                    <a16:creationId xmlns:a16="http://schemas.microsoft.com/office/drawing/2014/main" id="{92DE0DEC-6DAC-4A6B-852A-F6AEA15F6D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2001" y="10014129"/>
                <a:ext cx="769257" cy="497881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文本框 108">
                <a:extLst>
                  <a:ext uri="{FF2B5EF4-FFF2-40B4-BE49-F238E27FC236}">
                    <a16:creationId xmlns:a16="http://schemas.microsoft.com/office/drawing/2014/main" id="{028283BD-D2E2-41D1-A024-F0CF72FFCB1E}"/>
                  </a:ext>
                </a:extLst>
              </p:cNvPr>
              <p:cNvSpPr txBox="1"/>
              <p:nvPr/>
            </p:nvSpPr>
            <p:spPr>
              <a:xfrm>
                <a:off x="2122937" y="10579765"/>
                <a:ext cx="769257" cy="4978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109" name="文本框 108">
                <a:extLst>
                  <a:ext uri="{FF2B5EF4-FFF2-40B4-BE49-F238E27FC236}">
                    <a16:creationId xmlns:a16="http://schemas.microsoft.com/office/drawing/2014/main" id="{028283BD-D2E2-41D1-A024-F0CF72FFCB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2937" y="10579765"/>
                <a:ext cx="769257" cy="497881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0" name="直接箭头连接符 109">
            <a:extLst>
              <a:ext uri="{FF2B5EF4-FFF2-40B4-BE49-F238E27FC236}">
                <a16:creationId xmlns:a16="http://schemas.microsoft.com/office/drawing/2014/main" id="{D91AEBF2-66EB-461B-B6FD-4F2806CE2A8B}"/>
              </a:ext>
            </a:extLst>
          </p:cNvPr>
          <p:cNvCxnSpPr>
            <a:cxnSpLocks/>
          </p:cNvCxnSpPr>
          <p:nvPr/>
        </p:nvCxnSpPr>
        <p:spPr>
          <a:xfrm flipV="1">
            <a:off x="3723046" y="10753758"/>
            <a:ext cx="880838" cy="1789527"/>
          </a:xfrm>
          <a:prstGeom prst="straightConnector1">
            <a:avLst/>
          </a:prstGeom>
          <a:ln w="63500" cap="rnd">
            <a:solidFill>
              <a:schemeClr val="tx1"/>
            </a:solidFill>
            <a:miter lim="800000"/>
            <a:headEnd w="sm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文本框 110">
                <a:extLst>
                  <a:ext uri="{FF2B5EF4-FFF2-40B4-BE49-F238E27FC236}">
                    <a16:creationId xmlns:a16="http://schemas.microsoft.com/office/drawing/2014/main" id="{4E8479BF-7067-494E-9B7F-80DD8947C3E4}"/>
                  </a:ext>
                </a:extLst>
              </p:cNvPr>
              <p:cNvSpPr txBox="1"/>
              <p:nvPr/>
            </p:nvSpPr>
            <p:spPr>
              <a:xfrm>
                <a:off x="4439326" y="10206385"/>
                <a:ext cx="769257" cy="4978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i="1" dirty="0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111" name="文本框 110">
                <a:extLst>
                  <a:ext uri="{FF2B5EF4-FFF2-40B4-BE49-F238E27FC236}">
                    <a16:creationId xmlns:a16="http://schemas.microsoft.com/office/drawing/2014/main" id="{4E8479BF-7067-494E-9B7F-80DD8947C3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9326" y="10206385"/>
                <a:ext cx="769257" cy="49788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文本框 116">
                <a:extLst>
                  <a:ext uri="{FF2B5EF4-FFF2-40B4-BE49-F238E27FC236}">
                    <a16:creationId xmlns:a16="http://schemas.microsoft.com/office/drawing/2014/main" id="{D9731B12-77A3-47F5-BF44-4028DB9B5B82}"/>
                  </a:ext>
                </a:extLst>
              </p:cNvPr>
              <p:cNvSpPr txBox="1"/>
              <p:nvPr/>
            </p:nvSpPr>
            <p:spPr>
              <a:xfrm>
                <a:off x="8135938" y="9666291"/>
                <a:ext cx="5484812" cy="40587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num>
                      <m:den>
                        <m:d>
                          <m:dPr>
                            <m:begChr m:val="‖"/>
                            <m:endChr m:val="‖"/>
                            <m:ctrlP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</m:d>
                      </m:den>
                    </m:f>
                  </m:oMath>
                </a14:m>
                <a:r>
                  <a:rPr lang="en-US" altLang="zh-CN" sz="3600" dirty="0"/>
                  <a:t> </a:t>
                </a:r>
              </a:p>
              <a:p>
                <a:pPr>
                  <a:lnSpc>
                    <a:spcPct val="150000"/>
                  </a:lnSpc>
                </a:pPr>
                <a:r>
                  <a:rPr lang="zh-CN" altLang="en-US" sz="3600" dirty="0"/>
                  <a:t>用 </a:t>
                </a:r>
                <a14:m>
                  <m:oMath xmlns:m="http://schemas.openxmlformats.org/officeDocument/2006/math"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zh-CN" sz="3600" dirty="0"/>
                  <a:t> </a:t>
                </a:r>
                <a:r>
                  <a:rPr lang="zh-CN" altLang="en-US" sz="3600" dirty="0"/>
                  <a:t>来近似 </a:t>
                </a:r>
                <a14:m>
                  <m:oMath xmlns:m="http://schemas.openxmlformats.org/officeDocument/2006/math"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endParaRPr lang="en-US" altLang="zh-CN" sz="3600" dirty="0"/>
              </a:p>
              <a:p>
                <a:pPr>
                  <a:lnSpc>
                    <a:spcPct val="150000"/>
                  </a:lnSpc>
                </a:pPr>
                <a:r>
                  <a:rPr lang="zh-CN" altLang="en-US" sz="3600" dirty="0"/>
                  <a:t>则新的式子可写作</a:t>
                </a:r>
                <a:endParaRPr lang="en-US" altLang="zh-CN" sz="3600" dirty="0"/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  <m:sSub>
                      <m:sSubPr>
                        <m:ctrlPr>
                          <a:rPr lang="en-US" altLang="zh-CN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sz="36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sSup>
                      <m:sSupPr>
                        <m:ctrlPr>
                          <a:rPr lang="en-US" altLang="zh-CN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func>
                          <m:funcPr>
                            <m:ctrlPr>
                              <a:rPr lang="en-US" altLang="zh-CN" sz="3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36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max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zh-CN" sz="3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3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0,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altLang="zh-CN" sz="3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sz="3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</m:acc>
                                <m:r>
                                  <a:rPr lang="en-US" altLang="zh-CN" sz="3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⋅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altLang="zh-CN" sz="3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sz="3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acc>
                              </m:e>
                            </m:d>
                          </m:e>
                        </m:func>
                      </m:e>
                      <m:sup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p>
                  </m:oMath>
                </a14:m>
                <a:r>
                  <a:rPr lang="zh-CN" altLang="en-US" sz="3600" dirty="0"/>
                  <a:t> </a:t>
                </a:r>
              </a:p>
            </p:txBody>
          </p:sp>
        </mc:Choice>
        <mc:Fallback xmlns="">
          <p:sp>
            <p:nvSpPr>
              <p:cNvPr id="117" name="文本框 116">
                <a:extLst>
                  <a:ext uri="{FF2B5EF4-FFF2-40B4-BE49-F238E27FC236}">
                    <a16:creationId xmlns:a16="http://schemas.microsoft.com/office/drawing/2014/main" id="{D9731B12-77A3-47F5-BF44-4028DB9B5B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5938" y="9666291"/>
                <a:ext cx="5484812" cy="4058740"/>
              </a:xfrm>
              <a:prstGeom prst="rect">
                <a:avLst/>
              </a:prstGeom>
              <a:blipFill>
                <a:blip r:embed="rId16"/>
                <a:stretch>
                  <a:fillRect l="-34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8" name="直接箭头连接符 117">
            <a:extLst>
              <a:ext uri="{FF2B5EF4-FFF2-40B4-BE49-F238E27FC236}">
                <a16:creationId xmlns:a16="http://schemas.microsoft.com/office/drawing/2014/main" id="{D68EC3A7-EB63-4D26-9E95-1DCA67EEE10C}"/>
              </a:ext>
            </a:extLst>
          </p:cNvPr>
          <p:cNvCxnSpPr>
            <a:cxnSpLocks/>
          </p:cNvCxnSpPr>
          <p:nvPr/>
        </p:nvCxnSpPr>
        <p:spPr>
          <a:xfrm flipV="1">
            <a:off x="3723254" y="11321370"/>
            <a:ext cx="1530259" cy="1224095"/>
          </a:xfrm>
          <a:prstGeom prst="straightConnector1">
            <a:avLst/>
          </a:prstGeom>
          <a:ln w="63500" cap="rnd">
            <a:solidFill>
              <a:schemeClr val="tx1"/>
            </a:solidFill>
            <a:miter lim="800000"/>
            <a:headEnd w="sm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9" name="图形 118" descr="眼睛">
            <a:extLst>
              <a:ext uri="{FF2B5EF4-FFF2-40B4-BE49-F238E27FC236}">
                <a16:creationId xmlns:a16="http://schemas.microsoft.com/office/drawing/2014/main" id="{76970A20-E1B5-4100-A982-0BA7D660DD3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646829" y="10187599"/>
            <a:ext cx="914400" cy="914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文本框 119">
                <a:extLst>
                  <a:ext uri="{FF2B5EF4-FFF2-40B4-BE49-F238E27FC236}">
                    <a16:creationId xmlns:a16="http://schemas.microsoft.com/office/drawing/2014/main" id="{C5C73C2B-F8E6-48CA-9FF8-79818B655F78}"/>
                  </a:ext>
                </a:extLst>
              </p:cNvPr>
              <p:cNvSpPr txBox="1"/>
              <p:nvPr/>
            </p:nvSpPr>
            <p:spPr>
              <a:xfrm>
                <a:off x="5149352" y="11035669"/>
                <a:ext cx="76925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dirty="0" smtClean="0"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120" name="文本框 119">
                <a:extLst>
                  <a:ext uri="{FF2B5EF4-FFF2-40B4-BE49-F238E27FC236}">
                    <a16:creationId xmlns:a16="http://schemas.microsoft.com/office/drawing/2014/main" id="{C5C73C2B-F8E6-48CA-9FF8-79818B655F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9352" y="11035669"/>
                <a:ext cx="769257" cy="646331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1" name="直接箭头连接符 120">
            <a:extLst>
              <a:ext uri="{FF2B5EF4-FFF2-40B4-BE49-F238E27FC236}">
                <a16:creationId xmlns:a16="http://schemas.microsoft.com/office/drawing/2014/main" id="{1BF7BBB3-9D0D-40DE-BA7D-2F8295DA6C47}"/>
              </a:ext>
            </a:extLst>
          </p:cNvPr>
          <p:cNvCxnSpPr>
            <a:cxnSpLocks/>
          </p:cNvCxnSpPr>
          <p:nvPr/>
        </p:nvCxnSpPr>
        <p:spPr>
          <a:xfrm flipV="1">
            <a:off x="3727450" y="10509250"/>
            <a:ext cx="501650" cy="2032001"/>
          </a:xfrm>
          <a:prstGeom prst="straightConnector1">
            <a:avLst/>
          </a:prstGeom>
          <a:ln w="63500" cap="rnd">
            <a:solidFill>
              <a:schemeClr val="tx1"/>
            </a:solidFill>
            <a:miter lim="800000"/>
            <a:headEnd w="sm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文本框 121">
                <a:extLst>
                  <a:ext uri="{FF2B5EF4-FFF2-40B4-BE49-F238E27FC236}">
                    <a16:creationId xmlns:a16="http://schemas.microsoft.com/office/drawing/2014/main" id="{E0962914-9E69-4149-8E0B-5BD21CF9ED00}"/>
                  </a:ext>
                </a:extLst>
              </p:cNvPr>
              <p:cNvSpPr txBox="1"/>
              <p:nvPr/>
            </p:nvSpPr>
            <p:spPr>
              <a:xfrm>
                <a:off x="3937676" y="9920635"/>
                <a:ext cx="76925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dirty="0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122" name="文本框 121">
                <a:extLst>
                  <a:ext uri="{FF2B5EF4-FFF2-40B4-BE49-F238E27FC236}">
                    <a16:creationId xmlns:a16="http://schemas.microsoft.com/office/drawing/2014/main" id="{E0962914-9E69-4149-8E0B-5BD21CF9ED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7676" y="9920635"/>
                <a:ext cx="769257" cy="646331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弧形 11">
            <a:extLst>
              <a:ext uri="{FF2B5EF4-FFF2-40B4-BE49-F238E27FC236}">
                <a16:creationId xmlns:a16="http://schemas.microsoft.com/office/drawing/2014/main" id="{DB48529B-0218-41C3-A079-53F683DA1264}"/>
              </a:ext>
            </a:extLst>
          </p:cNvPr>
          <p:cNvSpPr/>
          <p:nvPr/>
        </p:nvSpPr>
        <p:spPr>
          <a:xfrm>
            <a:off x="3226593" y="11659393"/>
            <a:ext cx="1081088" cy="1081088"/>
          </a:xfrm>
          <a:prstGeom prst="arc">
            <a:avLst>
              <a:gd name="adj1" fmla="val 16119703"/>
              <a:gd name="adj2" fmla="val 17104468"/>
            </a:avLst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3" name="弧形 122">
            <a:extLst>
              <a:ext uri="{FF2B5EF4-FFF2-40B4-BE49-F238E27FC236}">
                <a16:creationId xmlns:a16="http://schemas.microsoft.com/office/drawing/2014/main" id="{015B77A9-450F-47BA-AD04-18302D652F03}"/>
              </a:ext>
            </a:extLst>
          </p:cNvPr>
          <p:cNvSpPr/>
          <p:nvPr/>
        </p:nvSpPr>
        <p:spPr>
          <a:xfrm>
            <a:off x="3386930" y="11727656"/>
            <a:ext cx="1081088" cy="1081088"/>
          </a:xfrm>
          <a:prstGeom prst="arc">
            <a:avLst>
              <a:gd name="adj1" fmla="val 17601032"/>
              <a:gd name="adj2" fmla="val 19667265"/>
            </a:avLst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95640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矩形 74">
            <a:extLst>
              <a:ext uri="{FF2B5EF4-FFF2-40B4-BE49-F238E27FC236}">
                <a16:creationId xmlns:a16="http://schemas.microsoft.com/office/drawing/2014/main" id="{FB41E9F9-A38F-4FB0-B4CC-FB772BCD35A6}"/>
              </a:ext>
            </a:extLst>
          </p:cNvPr>
          <p:cNvSpPr/>
          <p:nvPr/>
        </p:nvSpPr>
        <p:spPr>
          <a:xfrm>
            <a:off x="331" y="6286500"/>
            <a:ext cx="18000000" cy="9105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EC39BA1F-4AC9-4A69-9C3A-05EFDE51A592}"/>
              </a:ext>
            </a:extLst>
          </p:cNvPr>
          <p:cNvSpPr/>
          <p:nvPr/>
        </p:nvSpPr>
        <p:spPr>
          <a:xfrm>
            <a:off x="331" y="721893"/>
            <a:ext cx="18000000" cy="48366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EFF67509-FFB6-43F7-A292-D83AFB0CB9FD}"/>
              </a:ext>
            </a:extLst>
          </p:cNvPr>
          <p:cNvGrpSpPr/>
          <p:nvPr/>
        </p:nvGrpSpPr>
        <p:grpSpPr>
          <a:xfrm>
            <a:off x="857557" y="871538"/>
            <a:ext cx="16424604" cy="2908300"/>
            <a:chOff x="857557" y="871538"/>
            <a:chExt cx="16424604" cy="2908300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C113F52E-A2AD-4332-92D8-DA3B183E40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2095" t="73302" r="3609" b="1188"/>
            <a:stretch/>
          </p:blipFill>
          <p:spPr>
            <a:xfrm>
              <a:off x="14396085" y="877888"/>
              <a:ext cx="2886076" cy="2895601"/>
            </a:xfrm>
            <a:prstGeom prst="ellipse">
              <a:avLst/>
            </a:prstGeom>
          </p:spPr>
        </p:pic>
        <p:pic>
          <p:nvPicPr>
            <p:cNvPr id="42" name="图片 41">
              <a:extLst>
                <a:ext uri="{FF2B5EF4-FFF2-40B4-BE49-F238E27FC236}">
                  <a16:creationId xmlns:a16="http://schemas.microsoft.com/office/drawing/2014/main" id="{7C00406B-0FF8-43AC-9B7B-11ECB50247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733" t="73304" r="72930" b="1314"/>
            <a:stretch/>
          </p:blipFill>
          <p:spPr>
            <a:xfrm>
              <a:off x="11019788" y="885032"/>
              <a:ext cx="2890838" cy="2881313"/>
            </a:xfrm>
            <a:prstGeom prst="ellipse">
              <a:avLst/>
            </a:prstGeom>
          </p:spPr>
        </p:pic>
        <p:pic>
          <p:nvPicPr>
            <p:cNvPr id="43" name="图片 42">
              <a:extLst>
                <a:ext uri="{FF2B5EF4-FFF2-40B4-BE49-F238E27FC236}">
                  <a16:creationId xmlns:a16="http://schemas.microsoft.com/office/drawing/2014/main" id="{1AB1733E-271B-4228-9E67-992032FC3C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7375" t="37096" r="38328" b="37605"/>
            <a:stretch/>
          </p:blipFill>
          <p:spPr>
            <a:xfrm>
              <a:off x="7648253" y="889795"/>
              <a:ext cx="2886075" cy="2871787"/>
            </a:xfrm>
            <a:prstGeom prst="ellipse">
              <a:avLst/>
            </a:prstGeom>
          </p:spPr>
        </p:pic>
        <p:pic>
          <p:nvPicPr>
            <p:cNvPr id="44" name="图片 43">
              <a:extLst>
                <a:ext uri="{FF2B5EF4-FFF2-40B4-BE49-F238E27FC236}">
                  <a16:creationId xmlns:a16="http://schemas.microsoft.com/office/drawing/2014/main" id="{4155E860-1D9A-424F-80E8-B5CE6026C5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2094" t="890" r="3448" b="73686"/>
            <a:stretch/>
          </p:blipFill>
          <p:spPr>
            <a:xfrm>
              <a:off x="4257667" y="882651"/>
              <a:ext cx="2905126" cy="2886075"/>
            </a:xfrm>
            <a:prstGeom prst="ellipse">
              <a:avLst/>
            </a:prstGeom>
          </p:spPr>
        </p:pic>
        <p:pic>
          <p:nvPicPr>
            <p:cNvPr id="45" name="图片 44">
              <a:extLst>
                <a:ext uri="{FF2B5EF4-FFF2-40B4-BE49-F238E27FC236}">
                  <a16:creationId xmlns:a16="http://schemas.microsoft.com/office/drawing/2014/main" id="{6237ACFD-1F4C-419F-BC85-0D5713D4F3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600" t="696" r="72862" b="73684"/>
            <a:stretch/>
          </p:blipFill>
          <p:spPr>
            <a:xfrm>
              <a:off x="857557" y="871538"/>
              <a:ext cx="2914650" cy="2908300"/>
            </a:xfrm>
            <a:prstGeom prst="ellipse">
              <a:avLst/>
            </a:prstGeom>
          </p:spPr>
        </p:pic>
      </p:grp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5BE44A2B-74A4-4991-8DC8-4D5F14296D26}"/>
              </a:ext>
            </a:extLst>
          </p:cNvPr>
          <p:cNvCxnSpPr>
            <a:cxnSpLocks/>
          </p:cNvCxnSpPr>
          <p:nvPr/>
        </p:nvCxnSpPr>
        <p:spPr>
          <a:xfrm>
            <a:off x="6888634" y="4276725"/>
            <a:ext cx="4362450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B27F1071-89F8-4D9B-B682-7BA9778CBF11}"/>
                  </a:ext>
                </a:extLst>
              </p:cNvPr>
              <p:cNvSpPr txBox="1"/>
              <p:nvPr/>
            </p:nvSpPr>
            <p:spPr>
              <a:xfrm>
                <a:off x="8135938" y="4572000"/>
                <a:ext cx="1943100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44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zh-CN" altLang="en-US" sz="4400" dirty="0"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 增大</a:t>
                </a: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B27F1071-89F8-4D9B-B682-7BA9778CBF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5938" y="4572000"/>
                <a:ext cx="1943100" cy="769441"/>
              </a:xfrm>
              <a:prstGeom prst="rect">
                <a:avLst/>
              </a:prstGeom>
              <a:blipFill>
                <a:blip r:embed="rId3"/>
                <a:stretch>
                  <a:fillRect t="-15873" r="-4717" b="-3730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图片 12">
            <a:extLst>
              <a:ext uri="{FF2B5EF4-FFF2-40B4-BE49-F238E27FC236}">
                <a16:creationId xmlns:a16="http://schemas.microsoft.com/office/drawing/2014/main" id="{CEE43330-AF14-4CD4-9394-BE9D0EFA83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2905" y="6029079"/>
            <a:ext cx="10771428" cy="840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6" name="文本框 55">
                <a:extLst>
                  <a:ext uri="{FF2B5EF4-FFF2-40B4-BE49-F238E27FC236}">
                    <a16:creationId xmlns:a16="http://schemas.microsoft.com/office/drawing/2014/main" id="{0E981961-F2E9-425B-B534-8B21131F0CD9}"/>
                  </a:ext>
                </a:extLst>
              </p:cNvPr>
              <p:cNvSpPr txBox="1"/>
              <p:nvPr/>
            </p:nvSpPr>
            <p:spPr>
              <a:xfrm>
                <a:off x="12963081" y="7382805"/>
                <a:ext cx="2459491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44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sz="4400" b="0" i="0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zh-CN" altLang="en-US" sz="4400" dirty="0"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 </a:t>
                </a:r>
              </a:p>
            </p:txBody>
          </p:sp>
        </mc:Choice>
        <mc:Fallback xmlns="">
          <p:sp>
            <p:nvSpPr>
              <p:cNvPr id="56" name="文本框 55">
                <a:extLst>
                  <a:ext uri="{FF2B5EF4-FFF2-40B4-BE49-F238E27FC236}">
                    <a16:creationId xmlns:a16="http://schemas.microsoft.com/office/drawing/2014/main" id="{0E981961-F2E9-425B-B534-8B21131F0C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63081" y="7382805"/>
                <a:ext cx="2459491" cy="76944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文本框 56">
                <a:extLst>
                  <a:ext uri="{FF2B5EF4-FFF2-40B4-BE49-F238E27FC236}">
                    <a16:creationId xmlns:a16="http://schemas.microsoft.com/office/drawing/2014/main" id="{5415122F-D46D-4F4F-A0AD-56A78655747A}"/>
                  </a:ext>
                </a:extLst>
              </p:cNvPr>
              <p:cNvSpPr txBox="1"/>
              <p:nvPr/>
            </p:nvSpPr>
            <p:spPr>
              <a:xfrm>
                <a:off x="12963081" y="9240634"/>
                <a:ext cx="2459491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44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sz="4400" b="0" i="0" smtClean="0">
                        <a:latin typeface="Cambria Math" panose="02040503050406030204" pitchFamily="18" charset="0"/>
                      </a:rPr>
                      <m:t>=8</m:t>
                    </m:r>
                  </m:oMath>
                </a14:m>
                <a:r>
                  <a:rPr lang="zh-CN" altLang="en-US" sz="4400" dirty="0"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 </a:t>
                </a:r>
              </a:p>
            </p:txBody>
          </p:sp>
        </mc:Choice>
        <mc:Fallback xmlns="">
          <p:sp>
            <p:nvSpPr>
              <p:cNvPr id="57" name="文本框 56">
                <a:extLst>
                  <a:ext uri="{FF2B5EF4-FFF2-40B4-BE49-F238E27FC236}">
                    <a16:creationId xmlns:a16="http://schemas.microsoft.com/office/drawing/2014/main" id="{5415122F-D46D-4F4F-A0AD-56A7865574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63081" y="9240634"/>
                <a:ext cx="2459491" cy="76944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文本框 58">
                <a:extLst>
                  <a:ext uri="{FF2B5EF4-FFF2-40B4-BE49-F238E27FC236}">
                    <a16:creationId xmlns:a16="http://schemas.microsoft.com/office/drawing/2014/main" id="{594D9C52-1EC0-4417-9C6E-CB3CE23317A7}"/>
                  </a:ext>
                </a:extLst>
              </p:cNvPr>
              <p:cNvSpPr txBox="1"/>
              <p:nvPr/>
            </p:nvSpPr>
            <p:spPr>
              <a:xfrm>
                <a:off x="12963081" y="11098463"/>
                <a:ext cx="2459491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44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sz="4400" b="0" i="0" smtClean="0">
                        <a:latin typeface="Cambria Math" panose="02040503050406030204" pitchFamily="18" charset="0"/>
                      </a:rPr>
                      <m:t>=64</m:t>
                    </m:r>
                  </m:oMath>
                </a14:m>
                <a:r>
                  <a:rPr lang="zh-CN" altLang="en-US" sz="4400" dirty="0"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 </a:t>
                </a:r>
              </a:p>
            </p:txBody>
          </p:sp>
        </mc:Choice>
        <mc:Fallback xmlns="">
          <p:sp>
            <p:nvSpPr>
              <p:cNvPr id="59" name="文本框 58">
                <a:extLst>
                  <a:ext uri="{FF2B5EF4-FFF2-40B4-BE49-F238E27FC236}">
                    <a16:creationId xmlns:a16="http://schemas.microsoft.com/office/drawing/2014/main" id="{594D9C52-1EC0-4417-9C6E-CB3CE23317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63081" y="11098463"/>
                <a:ext cx="2459491" cy="76944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9BA07171-38F8-49AA-86AF-CFCCCB0FFE74}"/>
              </a:ext>
            </a:extLst>
          </p:cNvPr>
          <p:cNvCxnSpPr>
            <a:endCxn id="56" idx="1"/>
          </p:cNvCxnSpPr>
          <p:nvPr/>
        </p:nvCxnSpPr>
        <p:spPr>
          <a:xfrm flipV="1">
            <a:off x="10473202" y="7767526"/>
            <a:ext cx="2489879" cy="311966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7D1743DC-D708-4E84-84A1-BFEFD7F4BF78}"/>
              </a:ext>
            </a:extLst>
          </p:cNvPr>
          <p:cNvCxnSpPr>
            <a:cxnSpLocks/>
            <a:endCxn id="56" idx="1"/>
          </p:cNvCxnSpPr>
          <p:nvPr/>
        </p:nvCxnSpPr>
        <p:spPr>
          <a:xfrm flipV="1">
            <a:off x="9486231" y="7767526"/>
            <a:ext cx="3476850" cy="1066708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55D1D088-6C6C-4026-AD46-8B5C3A166ED4}"/>
              </a:ext>
            </a:extLst>
          </p:cNvPr>
          <p:cNvCxnSpPr>
            <a:cxnSpLocks/>
            <a:endCxn id="57" idx="1"/>
          </p:cNvCxnSpPr>
          <p:nvPr/>
        </p:nvCxnSpPr>
        <p:spPr>
          <a:xfrm flipV="1">
            <a:off x="9602345" y="9625355"/>
            <a:ext cx="3360736" cy="529679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E68B377A-E96F-41B5-BA53-6F50A3E14EF0}"/>
              </a:ext>
            </a:extLst>
          </p:cNvPr>
          <p:cNvCxnSpPr>
            <a:cxnSpLocks/>
            <a:endCxn id="57" idx="1"/>
          </p:cNvCxnSpPr>
          <p:nvPr/>
        </p:nvCxnSpPr>
        <p:spPr>
          <a:xfrm flipV="1">
            <a:off x="8765506" y="9625355"/>
            <a:ext cx="4197575" cy="1323883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B4B3D26D-2AEC-4D57-ABF7-BDE809ADD92E}"/>
              </a:ext>
            </a:extLst>
          </p:cNvPr>
          <p:cNvCxnSpPr>
            <a:endCxn id="59" idx="1"/>
          </p:cNvCxnSpPr>
          <p:nvPr/>
        </p:nvCxnSpPr>
        <p:spPr>
          <a:xfrm flipV="1">
            <a:off x="8644402" y="11483184"/>
            <a:ext cx="4318679" cy="428079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5092FD67-B093-4C10-9244-FFABF7DA348B}"/>
              </a:ext>
            </a:extLst>
          </p:cNvPr>
          <p:cNvCxnSpPr>
            <a:endCxn id="59" idx="1"/>
          </p:cNvCxnSpPr>
          <p:nvPr/>
        </p:nvCxnSpPr>
        <p:spPr>
          <a:xfrm flipV="1">
            <a:off x="8208974" y="11483184"/>
            <a:ext cx="4754107" cy="790936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075E7EE6-A7A6-4828-A3B8-A37B3D5E4C72}"/>
              </a:ext>
            </a:extLst>
          </p:cNvPr>
          <p:cNvGrpSpPr/>
          <p:nvPr/>
        </p:nvGrpSpPr>
        <p:grpSpPr>
          <a:xfrm>
            <a:off x="3092450" y="13862526"/>
            <a:ext cx="4261086" cy="1437097"/>
            <a:chOff x="11988800" y="5728176"/>
            <a:chExt cx="4261086" cy="1437097"/>
          </a:xfrm>
        </p:grpSpPr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2BC3D612-D1AA-461E-9A51-C4470393A5D4}"/>
                </a:ext>
              </a:extLst>
            </p:cNvPr>
            <p:cNvSpPr/>
            <p:nvPr/>
          </p:nvSpPr>
          <p:spPr>
            <a:xfrm>
              <a:off x="11988800" y="6004039"/>
              <a:ext cx="1480457" cy="217714"/>
            </a:xfrm>
            <a:prstGeom prst="rect">
              <a:avLst/>
            </a:prstGeom>
            <a:solidFill>
              <a:srgbClr val="77AC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" name="矩形 76">
              <a:extLst>
                <a:ext uri="{FF2B5EF4-FFF2-40B4-BE49-F238E27FC236}">
                  <a16:creationId xmlns:a16="http://schemas.microsoft.com/office/drawing/2014/main" id="{BD68E8CF-708A-497E-B245-F7E3163A28A4}"/>
                </a:ext>
              </a:extLst>
            </p:cNvPr>
            <p:cNvSpPr/>
            <p:nvPr/>
          </p:nvSpPr>
          <p:spPr>
            <a:xfrm>
              <a:off x="11988800" y="6671695"/>
              <a:ext cx="1480457" cy="217714"/>
            </a:xfrm>
            <a:prstGeom prst="rect">
              <a:avLst/>
            </a:prstGeom>
            <a:solidFill>
              <a:srgbClr val="0072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文本框 77">
                  <a:extLst>
                    <a:ext uri="{FF2B5EF4-FFF2-40B4-BE49-F238E27FC236}">
                      <a16:creationId xmlns:a16="http://schemas.microsoft.com/office/drawing/2014/main" id="{F432D30B-0FCC-4D12-AC20-0C7F0CCFD4FA}"/>
                    </a:ext>
                  </a:extLst>
                </p:cNvPr>
                <p:cNvSpPr txBox="1"/>
                <p:nvPr/>
              </p:nvSpPr>
              <p:spPr>
                <a:xfrm>
                  <a:off x="13746853" y="5728176"/>
                  <a:ext cx="2459491" cy="76944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p>
                        <m:sSupPr>
                          <m:ctrlPr>
                            <a:rPr lang="en-US" altLang="zh-CN" sz="4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4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44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altLang="zh-CN" sz="4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US" altLang="zh-CN" sz="4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</m:e>
                        <m:sup>
                          <m:r>
                            <a:rPr lang="en-US" altLang="zh-CN" sz="4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</m:sSup>
                    </m:oMath>
                  </a14:m>
                  <a:r>
                    <a:rPr lang="zh-CN" altLang="en-US" sz="4400" dirty="0">
                      <a:latin typeface="微软雅黑 Light" panose="020B0502040204020203" pitchFamily="34" charset="-122"/>
                      <a:ea typeface="微软雅黑 Light" panose="020B0502040204020203" pitchFamily="34" charset="-122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78" name="文本框 77">
                  <a:extLst>
                    <a:ext uri="{FF2B5EF4-FFF2-40B4-BE49-F238E27FC236}">
                      <a16:creationId xmlns:a16="http://schemas.microsoft.com/office/drawing/2014/main" id="{F432D30B-0FCC-4D12-AC20-0C7F0CCFD4F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746853" y="5728176"/>
                  <a:ext cx="2459491" cy="769441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文本框 78">
                  <a:extLst>
                    <a:ext uri="{FF2B5EF4-FFF2-40B4-BE49-F238E27FC236}">
                      <a16:creationId xmlns:a16="http://schemas.microsoft.com/office/drawing/2014/main" id="{45B0078F-2C91-4C25-83CF-5B94B9CB5715}"/>
                    </a:ext>
                  </a:extLst>
                </p:cNvPr>
                <p:cNvSpPr txBox="1"/>
                <p:nvPr/>
              </p:nvSpPr>
              <p:spPr>
                <a:xfrm>
                  <a:off x="13790395" y="6395832"/>
                  <a:ext cx="2459491" cy="76944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p>
                        <m:sSupPr>
                          <m:ctrlPr>
                            <a:rPr lang="en-US" altLang="zh-CN" sz="4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4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4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altLang="zh-CN" sz="4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US" altLang="zh-CN" sz="4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</m:d>
                        </m:e>
                        <m:sup>
                          <m:r>
                            <a:rPr lang="en-US" altLang="zh-CN" sz="4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</m:sSup>
                    </m:oMath>
                  </a14:m>
                  <a:r>
                    <a:rPr lang="zh-CN" altLang="en-US" sz="4400" dirty="0">
                      <a:latin typeface="微软雅黑 Light" panose="020B0502040204020203" pitchFamily="34" charset="-122"/>
                      <a:ea typeface="微软雅黑 Light" panose="020B0502040204020203" pitchFamily="34" charset="-122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79" name="文本框 78">
                  <a:extLst>
                    <a:ext uri="{FF2B5EF4-FFF2-40B4-BE49-F238E27FC236}">
                      <a16:creationId xmlns:a16="http://schemas.microsoft.com/office/drawing/2014/main" id="{45B0078F-2C91-4C25-83CF-5B94B9CB571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790395" y="6395832"/>
                  <a:ext cx="2459491" cy="769441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928259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矩形 38">
            <a:extLst>
              <a:ext uri="{FF2B5EF4-FFF2-40B4-BE49-F238E27FC236}">
                <a16:creationId xmlns:a16="http://schemas.microsoft.com/office/drawing/2014/main" id="{DFAFAB23-02DC-445B-BF62-A7186F55EA2F}"/>
              </a:ext>
            </a:extLst>
          </p:cNvPr>
          <p:cNvSpPr/>
          <p:nvPr/>
        </p:nvSpPr>
        <p:spPr>
          <a:xfrm>
            <a:off x="3600331" y="9769642"/>
            <a:ext cx="10800000" cy="36816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B1500525-2546-4F43-840F-08AE54D25938}"/>
              </a:ext>
            </a:extLst>
          </p:cNvPr>
          <p:cNvSpPr/>
          <p:nvPr/>
        </p:nvSpPr>
        <p:spPr>
          <a:xfrm>
            <a:off x="935938" y="1546088"/>
            <a:ext cx="14400000" cy="74264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BA0A875E-7A36-4A09-ADBD-D7C1629C92F9}"/>
                  </a:ext>
                </a:extLst>
              </p:cNvPr>
              <p:cNvSpPr txBox="1"/>
              <p:nvPr/>
            </p:nvSpPr>
            <p:spPr>
              <a:xfrm>
                <a:off x="-11365861" y="834791"/>
                <a:ext cx="10427398" cy="74744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360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zh-CN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altLang="zh-CN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altLang="zh-CN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  <m:func>
                      <m:funcPr>
                        <m:ctrlPr>
                          <a:rPr lang="en-US" altLang="zh-CN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36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max</m:t>
                        </m:r>
                      </m:fName>
                      <m:e>
                        <m:d>
                          <m:dPr>
                            <m:ctrlPr>
                              <a:rPr lang="en-US" altLang="zh-CN" sz="3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3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0,</m:t>
                            </m:r>
                            <m:acc>
                              <m:accPr>
                                <m:chr m:val="̂"/>
                                <m:ctrlPr>
                                  <a:rPr lang="en-US" altLang="zh-CN" sz="3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3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acc>
                            <m:r>
                              <a:rPr lang="en-US" altLang="zh-CN" sz="3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⋅</m:t>
                            </m:r>
                            <m:acc>
                              <m:accPr>
                                <m:chr m:val="̂"/>
                                <m:ctrlPr>
                                  <a:rPr lang="en-US" altLang="zh-CN" sz="3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3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</m:acc>
                          </m:e>
                        </m:d>
                      </m:e>
                    </m:func>
                    <m:r>
                      <a:rPr lang="en-US" altLang="zh-CN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m:rPr>
                        <m:nor/>
                      </m:rPr>
                      <a:rPr lang="en-US" altLang="zh-CN" sz="3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  <m:sSub>
                      <m:sSubPr>
                        <m:ctrlPr>
                          <a:rPr lang="en-US" altLang="zh-CN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sz="36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sSup>
                      <m:sSupPr>
                        <m:ctrlPr>
                          <a:rPr lang="en-US" altLang="zh-CN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func>
                          <m:funcPr>
                            <m:ctrlPr>
                              <a:rPr lang="en-US" altLang="zh-CN" sz="3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36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max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zh-CN" sz="3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3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0,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altLang="zh-CN" sz="3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sz="3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</m:acc>
                                <m:r>
                                  <a:rPr lang="en-US" altLang="zh-CN" sz="3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⋅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altLang="zh-CN" sz="3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sz="3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acc>
                              </m:e>
                            </m:d>
                          </m:e>
                        </m:func>
                      </m:e>
                      <m:sup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p>
                  </m:oMath>
                </a14:m>
                <a:r>
                  <a:rPr lang="zh-CN" altLang="en-US" sz="3600" dirty="0"/>
                  <a:t> </a:t>
                </a:r>
                <a:endParaRPr lang="en-US" altLang="zh-CN" sz="3600" dirty="0"/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0" i="1" smtClean="0">
                            <a:latin typeface="Cambria Math" panose="02040503050406030204" pitchFamily="18" charset="0"/>
                            <a:ea typeface="微软雅黑 Light" panose="020B0502040204020203" pitchFamily="34" charset="-122"/>
                          </a:rPr>
                        </m:ctrlPr>
                      </m:sSubPr>
                      <m:e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微软雅黑 Light" panose="020B0502040204020203" pitchFamily="34" charset="-122"/>
                          </a:rPr>
                          <m:t>𝑐</m:t>
                        </m:r>
                      </m:e>
                      <m:sub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微软雅黑 Light" panose="020B0502040204020203" pitchFamily="34" charset="-122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zh-CN" altLang="en-US" sz="3200" dirty="0"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： 为环境光照</a:t>
                </a:r>
                <a:endParaRPr lang="en-US" altLang="zh-CN" sz="3200" dirty="0"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zh-CN" altLang="en-US" sz="3200" dirty="0"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： 表面颜色</a:t>
                </a:r>
                <a:endParaRPr lang="en-US" altLang="zh-CN" sz="3200" dirty="0"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zh-CN" altLang="en-US" sz="3200" dirty="0"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： 光线颜色</a:t>
                </a:r>
                <a:endParaRPr lang="en-US" altLang="zh-CN" sz="3200" dirty="0"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sz="3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acc>
                  </m:oMath>
                </a14:m>
                <a:r>
                  <a:rPr lang="zh-CN" altLang="en-US" sz="3200" dirty="0"/>
                  <a:t>：  表面法线单位向量</a:t>
                </a:r>
                <a:endParaRPr lang="en-US" altLang="zh-CN" sz="3200" dirty="0"/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sz="3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e>
                    </m:acc>
                  </m:oMath>
                </a14:m>
                <a:r>
                  <a:rPr lang="zh-CN" altLang="en-US" sz="3200" dirty="0"/>
                  <a:t>：   入射光单位向量，指向光源</a:t>
                </a:r>
                <a:endParaRPr lang="en-US" altLang="zh-CN" sz="3200" dirty="0"/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2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sz="32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zh-CN" altLang="en-US" sz="3200" dirty="0"/>
                  <a:t>：调节高光强弱的因子</a:t>
                </a:r>
                <a:endParaRPr lang="en-US" altLang="zh-CN" sz="3200" dirty="0"/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e>
                    </m:acc>
                  </m:oMath>
                </a14:m>
                <a:r>
                  <a:rPr lang="zh-CN" altLang="en-US" sz="3200" dirty="0"/>
                  <a:t>： </a:t>
                </a:r>
                <a:r>
                  <a:rPr lang="en-US" altLang="zh-CN" sz="32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3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3200" i="1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altLang="zh-CN" sz="32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3200" i="1">
                            <a:latin typeface="Cambria Math" panose="02040503050406030204" pitchFamily="18" charset="0"/>
                          </a:rPr>
                          <m:t>𝑒</m:t>
                        </m:r>
                      </m:num>
                      <m:den>
                        <m:d>
                          <m:dPr>
                            <m:begChr m:val="‖"/>
                            <m:endChr m:val="‖"/>
                            <m:ctrlPr>
                              <a:rPr lang="en-US" altLang="zh-CN" sz="3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3200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altLang="zh-CN" sz="32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sz="32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</m:d>
                      </m:den>
                    </m:f>
                  </m:oMath>
                </a14:m>
                <a:r>
                  <a:rPr lang="en-US" altLang="zh-CN" sz="3200" dirty="0"/>
                  <a:t> </a:t>
                </a:r>
                <a:r>
                  <a:rPr lang="zh-CN" altLang="en-US" sz="3200" dirty="0"/>
                  <a:t>，</a:t>
                </a:r>
                <a:r>
                  <a:rPr lang="en-US" altLang="zh-CN" sz="3200" dirty="0"/>
                  <a:t>Blinn</a:t>
                </a:r>
                <a:r>
                  <a:rPr lang="zh-CN" altLang="en-US" sz="3200" dirty="0"/>
                  <a:t>引入的单位向量</a:t>
                </a:r>
                <a:endParaRPr lang="en-US" altLang="zh-CN" sz="3200" dirty="0"/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32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zh-CN" altLang="en-US" sz="3200" dirty="0"/>
                  <a:t>： 调节高光衰减的因子</a:t>
                </a:r>
              </a:p>
            </p:txBody>
          </p:sp>
        </mc:Choice>
        <mc:Fallback xmlns="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BA0A875E-7A36-4A09-ADBD-D7C1629C92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1365861" y="834791"/>
                <a:ext cx="10427398" cy="7474418"/>
              </a:xfrm>
              <a:prstGeom prst="rect">
                <a:avLst/>
              </a:prstGeom>
              <a:blipFill>
                <a:blip r:embed="rId2"/>
                <a:stretch>
                  <a:fillRect l="-175" b="-179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表格 7">
                <a:extLst>
                  <a:ext uri="{FF2B5EF4-FFF2-40B4-BE49-F238E27FC236}">
                    <a16:creationId xmlns:a16="http://schemas.microsoft.com/office/drawing/2014/main" id="{FF49D193-224A-44A8-951C-68390CF6FFD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01909683"/>
                  </p:ext>
                </p:extLst>
              </p:nvPr>
            </p:nvGraphicFramePr>
            <p:xfrm>
              <a:off x="1329796" y="1885977"/>
              <a:ext cx="13612284" cy="674668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806142">
                      <a:extLst>
                        <a:ext uri="{9D8B030D-6E8A-4147-A177-3AD203B41FA5}">
                          <a16:colId xmlns:a16="http://schemas.microsoft.com/office/drawing/2014/main" val="1039720519"/>
                        </a:ext>
                      </a:extLst>
                    </a:gridCol>
                    <a:gridCol w="6806142">
                      <a:extLst>
                        <a:ext uri="{9D8B030D-6E8A-4147-A177-3AD203B41FA5}">
                          <a16:colId xmlns:a16="http://schemas.microsoft.com/office/drawing/2014/main" val="680086655"/>
                        </a:ext>
                      </a:extLst>
                    </a:gridCol>
                  </a:tblGrid>
                  <a:tr h="1346684">
                    <a:tc gridSpan="2"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en-US" altLang="zh-CN" sz="4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altLang="zh-CN" sz="4400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altLang="zh-CN" sz="44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44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altLang="zh-CN" sz="44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𝑟</m:t>
                                    </m:r>
                                  </m:sub>
                                </m:sSub>
                                <m:r>
                                  <a:rPr lang="en-US" altLang="zh-CN" sz="4400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altLang="zh-CN" sz="44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44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altLang="zh-CN" sz="44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𝑎</m:t>
                                    </m:r>
                                  </m:sub>
                                </m:sSub>
                                <m:r>
                                  <a:rPr lang="en-US" altLang="zh-CN" sz="4400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altLang="zh-CN" sz="44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44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altLang="zh-CN" sz="44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𝑙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altLang="zh-CN" sz="44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en-US" altLang="zh-CN" sz="44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𝑚𝑎𝑥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altLang="zh-CN" sz="4400" b="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sz="4400" b="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0,</m:t>
                                        </m:r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US" altLang="zh-CN" sz="4400" b="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altLang="zh-CN" sz="4400" b="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e>
                                        </m:acc>
                                        <m:r>
                                          <a:rPr lang="en-US" altLang="zh-CN" sz="4400" b="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⋅</m:t>
                                        </m:r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US" altLang="zh-CN" sz="4400" b="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altLang="zh-CN" sz="4400" b="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𝑙</m:t>
                                            </m:r>
                                          </m:e>
                                        </m:acc>
                                      </m:e>
                                    </m:d>
                                  </m:e>
                                </m:func>
                                <m:r>
                                  <a:rPr lang="en-US" altLang="zh-CN" sz="4400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CN" sz="44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altLang="zh-CN" sz="4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4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altLang="zh-CN" sz="4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𝑙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sz="44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44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altLang="zh-CN" sz="44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en-US" altLang="zh-CN" sz="4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func>
                                      <m:funcPr>
                                        <m:ctrlPr>
                                          <a:rPr lang="en-US" altLang="zh-CN" sz="4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sz="4400" b="0" i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max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en-US" altLang="zh-CN" sz="44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zh-CN" sz="44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0,</m:t>
                                            </m:r>
                                            <m:acc>
                                              <m:accPr>
                                                <m:chr m:val="̂"/>
                                                <m:ctrlPr>
                                                  <a:rPr lang="en-US" altLang="zh-CN" sz="44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en-US" altLang="zh-CN" sz="44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h</m:t>
                                                </m:r>
                                              </m:e>
                                            </m:acc>
                                            <m:r>
                                              <a:rPr lang="en-US" altLang="zh-CN" sz="44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⋅</m:t>
                                            </m:r>
                                            <m:acc>
                                              <m:accPr>
                                                <m:chr m:val="̂"/>
                                                <m:ctrlPr>
                                                  <a:rPr lang="en-US" altLang="zh-CN" sz="44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en-US" altLang="zh-CN" sz="44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𝑛</m:t>
                                                </m:r>
                                              </m:e>
                                            </m:acc>
                                          </m:e>
                                        </m:d>
                                      </m:e>
                                    </m:func>
                                  </m:e>
                                  <m:sup>
                                    <m:r>
                                      <a:rPr lang="en-US" altLang="zh-CN" sz="4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zh-CN" altLang="en-US" sz="4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8614402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pPr marL="0" marR="0" lvl="0" indent="0" algn="l" defTabSz="1800088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微软雅黑 Light" panose="020B0502040204020203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微软雅黑 Light" panose="020B0502040204020203" pitchFamily="34" charset="-122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altLang="zh-CN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微软雅黑 Light" panose="020B0502040204020203" pitchFamily="34" charset="-122"/>
                                    </a:rPr>
                                    <m:t>𝑎</m:t>
                                  </m:r>
                                </m:sub>
                              </m:sSub>
                            </m:oMath>
                          </a14:m>
                          <a:r>
                            <a:rPr lang="zh-CN" altLang="en-US" sz="3200" b="0" dirty="0">
                              <a:solidFill>
                                <a:schemeClr val="tx1"/>
                              </a:solidFill>
                              <a:latin typeface="微软雅黑 Light" panose="020B0502040204020203" pitchFamily="34" charset="-122"/>
                              <a:ea typeface="微软雅黑 Light" panose="020B0502040204020203" pitchFamily="34" charset="-122"/>
                            </a:rPr>
                            <a:t>： 为环境光照</a:t>
                          </a:r>
                          <a:endParaRPr lang="en-US" altLang="zh-CN" sz="3200" b="0" dirty="0">
                            <a:solidFill>
                              <a:schemeClr val="tx1"/>
                            </a:solidFill>
                            <a:latin typeface="微软雅黑 Light" panose="020B0502040204020203" pitchFamily="34" charset="-122"/>
                            <a:ea typeface="微软雅黑 Light" panose="020B0502040204020203" pitchFamily="34" charset="-122"/>
                          </a:endParaRPr>
                        </a:p>
                      </a:txBody>
                      <a:tcPr marL="324000" marR="137160" marT="137160" marB="1371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1800088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acc>
                                <m:accPr>
                                  <m:chr m:val="̂"/>
                                  <m:ctrlPr>
                                    <a:rPr lang="en-US" altLang="zh-CN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32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</m:acc>
                            </m:oMath>
                          </a14:m>
                          <a:r>
                            <a:rPr lang="zh-CN" altLang="en-US" sz="3200" b="0" dirty="0">
                              <a:solidFill>
                                <a:schemeClr val="tx1"/>
                              </a:solidFill>
                            </a:rPr>
                            <a:t>：   入射光单位向量，指向光源</a:t>
                          </a:r>
                          <a:endParaRPr lang="en-US" altLang="zh-CN" sz="32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324000" marR="137160" marT="137160" marB="1371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9142392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pPr marL="0" marR="0" lvl="0" indent="0" algn="l" defTabSz="1800088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altLang="zh-CN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</m:oMath>
                          </a14:m>
                          <a:r>
                            <a:rPr lang="zh-CN" altLang="en-US" sz="3200" b="0" dirty="0">
                              <a:solidFill>
                                <a:schemeClr val="tx1"/>
                              </a:solidFill>
                              <a:latin typeface="微软雅黑 Light" panose="020B0502040204020203" pitchFamily="34" charset="-122"/>
                              <a:ea typeface="微软雅黑 Light" panose="020B0502040204020203" pitchFamily="34" charset="-122"/>
                            </a:rPr>
                            <a:t>： 表面颜色</a:t>
                          </a:r>
                          <a:endParaRPr lang="en-US" altLang="zh-CN" sz="3200" b="0" dirty="0">
                            <a:solidFill>
                              <a:schemeClr val="tx1"/>
                            </a:solidFill>
                            <a:latin typeface="微软雅黑 Light" panose="020B0502040204020203" pitchFamily="34" charset="-122"/>
                            <a:ea typeface="微软雅黑 Light" panose="020B0502040204020203" pitchFamily="34" charset="-122"/>
                          </a:endParaRPr>
                        </a:p>
                      </a:txBody>
                      <a:tcPr marL="324000" marR="137160" marT="137160" marB="1371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1800088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2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altLang="zh-CN" sz="32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oMath>
                          </a14:m>
                          <a:r>
                            <a:rPr lang="zh-CN" altLang="en-US" sz="3200" b="0" dirty="0">
                              <a:solidFill>
                                <a:schemeClr val="tx1"/>
                              </a:solidFill>
                            </a:rPr>
                            <a:t>：调节高光强弱的因子</a:t>
                          </a:r>
                          <a:endParaRPr lang="en-US" altLang="zh-CN" sz="32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324000" marR="137160" marT="137160" marB="1371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69867608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pPr marL="0" marR="0" lvl="0" indent="0" algn="l" defTabSz="1800088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altLang="zh-CN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</m:oMath>
                          </a14:m>
                          <a:r>
                            <a:rPr lang="zh-CN" altLang="en-US" sz="3200" b="0" dirty="0">
                              <a:solidFill>
                                <a:schemeClr val="tx1"/>
                              </a:solidFill>
                              <a:latin typeface="微软雅黑 Light" panose="020B0502040204020203" pitchFamily="34" charset="-122"/>
                              <a:ea typeface="微软雅黑 Light" panose="020B0502040204020203" pitchFamily="34" charset="-122"/>
                            </a:rPr>
                            <a:t>： 光线颜色</a:t>
                          </a:r>
                          <a:endParaRPr lang="en-US" altLang="zh-CN" sz="3200" b="0" dirty="0">
                            <a:solidFill>
                              <a:schemeClr val="tx1"/>
                            </a:solidFill>
                            <a:latin typeface="微软雅黑 Light" panose="020B0502040204020203" pitchFamily="34" charset="-122"/>
                            <a:ea typeface="微软雅黑 Light" panose="020B0502040204020203" pitchFamily="34" charset="-122"/>
                          </a:endParaRPr>
                        </a:p>
                      </a:txBody>
                      <a:tcPr marL="324000" marR="137160" marT="137160" marB="1371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1800088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acc>
                                <m:accPr>
                                  <m:chr m:val="̂"/>
                                  <m:ctrlPr>
                                    <a:rPr lang="en-US" altLang="zh-CN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acc>
                            </m:oMath>
                          </a14:m>
                          <a:r>
                            <a:rPr lang="zh-CN" altLang="en-US" sz="3200" b="0" dirty="0">
                              <a:solidFill>
                                <a:schemeClr val="tx1"/>
                              </a:solidFill>
                            </a:rPr>
                            <a:t>： </a:t>
                          </a:r>
                          <a:r>
                            <a:rPr lang="en-US" altLang="zh-CN" sz="3200" b="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altLang="zh-CN" sz="32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32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en-US" altLang="zh-CN" sz="32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zh-CN" sz="32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num>
                                <m:den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altLang="zh-CN" sz="3200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3200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  <m:r>
                                        <a:rPr lang="en-US" altLang="zh-CN" sz="3200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altLang="zh-CN" sz="3200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</m:d>
                                </m:den>
                              </m:f>
                            </m:oMath>
                          </a14:m>
                          <a:r>
                            <a:rPr lang="en-US" altLang="zh-CN" sz="3200" b="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zh-CN" altLang="en-US" sz="3200" b="0" dirty="0">
                              <a:solidFill>
                                <a:schemeClr val="tx1"/>
                              </a:solidFill>
                            </a:rPr>
                            <a:t>，</a:t>
                          </a:r>
                          <a:r>
                            <a:rPr lang="en-US" altLang="zh-CN" sz="3200" b="0" dirty="0">
                              <a:solidFill>
                                <a:schemeClr val="tx1"/>
                              </a:solidFill>
                            </a:rPr>
                            <a:t>Blinn</a:t>
                          </a:r>
                          <a:r>
                            <a:rPr lang="zh-CN" altLang="en-US" sz="3200" b="0" dirty="0">
                              <a:solidFill>
                                <a:schemeClr val="tx1"/>
                              </a:solidFill>
                            </a:rPr>
                            <a:t>引入的单位向量</a:t>
                          </a:r>
                          <a:endParaRPr lang="en-US" altLang="zh-CN" sz="32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324000" marR="137160" marT="137160" marB="1371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52999730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pPr marL="0" marR="0" lvl="0" indent="0" algn="l" defTabSz="1800088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acc>
                                <m:accPr>
                                  <m:chr m:val="̂"/>
                                  <m:ctrlPr>
                                    <a:rPr lang="en-US" altLang="zh-CN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32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acc>
                            </m:oMath>
                          </a14:m>
                          <a:r>
                            <a:rPr lang="zh-CN" altLang="en-US" sz="3200" b="0" dirty="0">
                              <a:solidFill>
                                <a:schemeClr val="tx1"/>
                              </a:solidFill>
                            </a:rPr>
                            <a:t>：  表面法线单位向量</a:t>
                          </a:r>
                          <a:endParaRPr lang="en-US" altLang="zh-CN" sz="32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324000" marR="137160" marT="137160" marB="1371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1800088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altLang="zh-CN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oMath>
                          </a14:m>
                          <a:r>
                            <a:rPr lang="zh-CN" altLang="en-US" sz="3200" b="0" dirty="0">
                              <a:solidFill>
                                <a:schemeClr val="tx1"/>
                              </a:solidFill>
                            </a:rPr>
                            <a:t>： 调节高光衰减的因子</a:t>
                          </a:r>
                        </a:p>
                      </a:txBody>
                      <a:tcPr marL="324000" marR="137160" marT="137160" marB="1371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78922750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pPr marL="0" marR="0" lvl="0" indent="0" algn="l" defTabSz="1800088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acc>
                                <m:accPr>
                                  <m:chr m:val="̂"/>
                                  <m:ctrlPr>
                                    <a:rPr lang="en-US" altLang="zh-CN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</m:acc>
                            </m:oMath>
                          </a14:m>
                          <a:r>
                            <a:rPr lang="zh-CN" altLang="en-US" sz="3200" b="0" dirty="0">
                              <a:solidFill>
                                <a:schemeClr val="tx1"/>
                              </a:solidFill>
                            </a:rPr>
                            <a:t>：  指向相机的单位向量</a:t>
                          </a:r>
                          <a:endParaRPr lang="en-US" altLang="zh-CN" sz="32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324000" marR="137160" marT="137160" marB="1371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1800088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CN" altLang="en-US" sz="32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324000" marR="137160" marT="137160" marB="1371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3620727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表格 7">
                <a:extLst>
                  <a:ext uri="{FF2B5EF4-FFF2-40B4-BE49-F238E27FC236}">
                    <a16:creationId xmlns:a16="http://schemas.microsoft.com/office/drawing/2014/main" id="{FF49D193-224A-44A8-951C-68390CF6FFD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01909683"/>
                  </p:ext>
                </p:extLst>
              </p:nvPr>
            </p:nvGraphicFramePr>
            <p:xfrm>
              <a:off x="1329796" y="1885977"/>
              <a:ext cx="13612284" cy="674668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806142">
                      <a:extLst>
                        <a:ext uri="{9D8B030D-6E8A-4147-A177-3AD203B41FA5}">
                          <a16:colId xmlns:a16="http://schemas.microsoft.com/office/drawing/2014/main" val="1039720519"/>
                        </a:ext>
                      </a:extLst>
                    </a:gridCol>
                    <a:gridCol w="6806142">
                      <a:extLst>
                        <a:ext uri="{9D8B030D-6E8A-4147-A177-3AD203B41FA5}">
                          <a16:colId xmlns:a16="http://schemas.microsoft.com/office/drawing/2014/main" val="680086655"/>
                        </a:ext>
                      </a:extLst>
                    </a:gridCol>
                  </a:tblGrid>
                  <a:tr h="1346684">
                    <a:tc gridSpan="2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5" t="-452" r="-90" b="-402262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8614402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324000" marR="137160" marT="137160" marB="1371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90" t="-124719" r="-100179" b="-3994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324000" marR="137160" marT="137160" marB="1371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090" t="-124719" r="-179" b="-39943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19142392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324000" marR="137160" marT="137160" marB="1371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90" t="-225989" r="-100179" b="-3016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324000" marR="137160" marT="137160" marB="1371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090" t="-225989" r="-179" b="-30169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69867608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324000" marR="137160" marT="137160" marB="1371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90" t="-325989" r="-100179" b="-2016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324000" marR="137160" marT="137160" marB="1371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090" t="-325989" r="-179" b="-20169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52999730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324000" marR="137160" marT="137160" marB="1371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90" t="-423596" r="-100179" b="-1005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324000" marR="137160" marT="137160" marB="1371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090" t="-423596" r="-179" b="-1005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78922750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324000" marR="137160" marT="137160" marB="1371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90" t="-526554" r="-100179" b="-11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1800088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CN" altLang="en-US" sz="32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324000" marR="137160" marT="137160" marB="1371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36207270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12" name="组合 11">
            <a:extLst>
              <a:ext uri="{FF2B5EF4-FFF2-40B4-BE49-F238E27FC236}">
                <a16:creationId xmlns:a16="http://schemas.microsoft.com/office/drawing/2014/main" id="{3FA981D8-9C14-4118-92E2-0339D27E94E5}"/>
              </a:ext>
            </a:extLst>
          </p:cNvPr>
          <p:cNvGrpSpPr/>
          <p:nvPr/>
        </p:nvGrpSpPr>
        <p:grpSpPr>
          <a:xfrm>
            <a:off x="5778727" y="10044920"/>
            <a:ext cx="6443208" cy="3128451"/>
            <a:chOff x="5818982" y="9941159"/>
            <a:chExt cx="6443208" cy="312845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文本框 34">
                  <a:extLst>
                    <a:ext uri="{FF2B5EF4-FFF2-40B4-BE49-F238E27FC236}">
                      <a16:creationId xmlns:a16="http://schemas.microsoft.com/office/drawing/2014/main" id="{59866B6F-5202-49BD-A4FD-237632CF5044}"/>
                    </a:ext>
                  </a:extLst>
                </p:cNvPr>
                <p:cNvSpPr txBox="1"/>
                <p:nvPr/>
              </p:nvSpPr>
              <p:spPr>
                <a:xfrm>
                  <a:off x="5818982" y="9941159"/>
                  <a:ext cx="6443208" cy="76944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l"/>
                  <a14:m>
                    <m:oMath xmlns:m="http://schemas.openxmlformats.org/officeDocument/2006/math">
                      <m:r>
                        <a:rPr lang="en-US" altLang="zh-CN" sz="4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altLang="zh-CN" sz="44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CN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sSub>
                        <m:sSubPr>
                          <m:ctrlPr>
                            <a:rPr lang="en-US" altLang="zh-CN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en-US" altLang="zh-CN" sz="4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altLang="zh-CN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altLang="zh-CN" sz="4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4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altLang="zh-CN" sz="4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altLang="zh-CN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a14:m>
                  <a:r>
                    <a:rPr lang="zh-CN" altLang="en-US" sz="4400" b="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35" name="文本框 34">
                  <a:extLst>
                    <a:ext uri="{FF2B5EF4-FFF2-40B4-BE49-F238E27FC236}">
                      <a16:creationId xmlns:a16="http://schemas.microsoft.com/office/drawing/2014/main" id="{59866B6F-5202-49BD-A4FD-237632CF504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18982" y="9941159"/>
                  <a:ext cx="6443208" cy="769441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文本框 35">
                  <a:extLst>
                    <a:ext uri="{FF2B5EF4-FFF2-40B4-BE49-F238E27FC236}">
                      <a16:creationId xmlns:a16="http://schemas.microsoft.com/office/drawing/2014/main" id="{667CC987-62D9-444C-8ACA-93ED29AFFBB2}"/>
                    </a:ext>
                  </a:extLst>
                </p:cNvPr>
                <p:cNvSpPr txBox="1"/>
                <p:nvPr/>
              </p:nvSpPr>
              <p:spPr>
                <a:xfrm>
                  <a:off x="6877760" y="10952454"/>
                  <a:ext cx="4801394" cy="85824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l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CN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en-US" altLang="zh-CN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acc>
                            <m:accPr>
                              <m:chr m:val="̂"/>
                              <m:ctrlPr>
                                <a:rPr lang="en-US" altLang="zh-CN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acc>
                          <m:r>
                            <a:rPr lang="en-US" altLang="zh-CN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acc>
                            <m:accPr>
                              <m:chr m:val="̂"/>
                              <m:ctrlPr>
                                <a:rPr lang="en-US" altLang="zh-CN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e>
                          </m:acc>
                        </m:num>
                        <m:den>
                          <m:r>
                            <a:rPr lang="en-US" altLang="zh-CN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a14:m>
                  <a:r>
                    <a:rPr lang="zh-CN" altLang="en-US" sz="3200" b="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36" name="文本框 35">
                  <a:extLst>
                    <a:ext uri="{FF2B5EF4-FFF2-40B4-BE49-F238E27FC236}">
                      <a16:creationId xmlns:a16="http://schemas.microsoft.com/office/drawing/2014/main" id="{667CC987-62D9-444C-8ACA-93ED29AFFBB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77760" y="10952454"/>
                  <a:ext cx="4801394" cy="858248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文本框 36">
                  <a:extLst>
                    <a:ext uri="{FF2B5EF4-FFF2-40B4-BE49-F238E27FC236}">
                      <a16:creationId xmlns:a16="http://schemas.microsoft.com/office/drawing/2014/main" id="{A9BE9035-BB76-453C-87BE-B501305F99CD}"/>
                    </a:ext>
                  </a:extLst>
                </p:cNvPr>
                <p:cNvSpPr txBox="1"/>
                <p:nvPr/>
              </p:nvSpPr>
              <p:spPr>
                <a:xfrm>
                  <a:off x="6877760" y="11762298"/>
                  <a:ext cx="4801394" cy="58477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l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altLang="zh-CN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=(0.4,0.4,0.7)</m:t>
                      </m:r>
                    </m:oMath>
                  </a14:m>
                  <a:r>
                    <a:rPr lang="zh-CN" altLang="en-US" sz="3200" b="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37" name="文本框 36">
                  <a:extLst>
                    <a:ext uri="{FF2B5EF4-FFF2-40B4-BE49-F238E27FC236}">
                      <a16:creationId xmlns:a16="http://schemas.microsoft.com/office/drawing/2014/main" id="{A9BE9035-BB76-453C-87BE-B501305F99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77760" y="11762298"/>
                  <a:ext cx="4801394" cy="58477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文本框 37">
                  <a:extLst>
                    <a:ext uri="{FF2B5EF4-FFF2-40B4-BE49-F238E27FC236}">
                      <a16:creationId xmlns:a16="http://schemas.microsoft.com/office/drawing/2014/main" id="{2DD73250-57EE-4BAA-9805-626E508896D3}"/>
                    </a:ext>
                  </a:extLst>
                </p:cNvPr>
                <p:cNvSpPr txBox="1"/>
                <p:nvPr/>
              </p:nvSpPr>
              <p:spPr>
                <a:xfrm>
                  <a:off x="6877760" y="12484835"/>
                  <a:ext cx="4801394" cy="58477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l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en-US" altLang="zh-CN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=(0.8,0.6,0.6)</m:t>
                      </m:r>
                    </m:oMath>
                  </a14:m>
                  <a:r>
                    <a:rPr lang="zh-CN" altLang="en-US" sz="3200" b="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38" name="文本框 37">
                  <a:extLst>
                    <a:ext uri="{FF2B5EF4-FFF2-40B4-BE49-F238E27FC236}">
                      <a16:creationId xmlns:a16="http://schemas.microsoft.com/office/drawing/2014/main" id="{2DD73250-57EE-4BAA-9805-626E508896D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77760" y="12484835"/>
                  <a:ext cx="4801394" cy="58477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8422876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矩形 52">
            <a:extLst>
              <a:ext uri="{FF2B5EF4-FFF2-40B4-BE49-F238E27FC236}">
                <a16:creationId xmlns:a16="http://schemas.microsoft.com/office/drawing/2014/main" id="{27284999-6DFC-4C1A-98FD-8664E778D975}"/>
              </a:ext>
            </a:extLst>
          </p:cNvPr>
          <p:cNvSpPr/>
          <p:nvPr/>
        </p:nvSpPr>
        <p:spPr>
          <a:xfrm>
            <a:off x="1578489" y="13749675"/>
            <a:ext cx="14400000" cy="18397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AB3A6746-8E37-4582-8A6C-9DDD6AF016F1}"/>
              </a:ext>
            </a:extLst>
          </p:cNvPr>
          <p:cNvSpPr/>
          <p:nvPr/>
        </p:nvSpPr>
        <p:spPr>
          <a:xfrm>
            <a:off x="0" y="9969909"/>
            <a:ext cx="14400000" cy="40705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1442993A-4E06-418F-BCDB-226789346A63}"/>
              </a:ext>
            </a:extLst>
          </p:cNvPr>
          <p:cNvSpPr/>
          <p:nvPr/>
        </p:nvSpPr>
        <p:spPr>
          <a:xfrm>
            <a:off x="1578489" y="6180105"/>
            <a:ext cx="14400000" cy="29638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C620E3C8-D690-40A0-B86E-C05089B2095F}"/>
              </a:ext>
            </a:extLst>
          </p:cNvPr>
          <p:cNvSpPr/>
          <p:nvPr/>
        </p:nvSpPr>
        <p:spPr>
          <a:xfrm>
            <a:off x="1652630" y="2658382"/>
            <a:ext cx="14400000" cy="41625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A37AEA77-EE86-4D6F-8F0F-D438D41E0394}"/>
                  </a:ext>
                </a:extLst>
              </p:cNvPr>
              <p:cNvSpPr txBox="1"/>
              <p:nvPr/>
            </p:nvSpPr>
            <p:spPr>
              <a:xfrm>
                <a:off x="3833521" y="2947762"/>
                <a:ext cx="4684258" cy="125810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altLang="zh-CN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zh-CN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𝑙𝑖𝑔h𝑡</m:t>
                            </m:r>
                          </m:sub>
                        </m:sSub>
                        <m: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zh-CN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d>
                          <m:dPr>
                            <m:begChr m:val="‖"/>
                            <m:endChr m:val="‖"/>
                            <m:ctrlPr>
                              <a:rPr lang="en-US" altLang="zh-CN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4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4400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altLang="zh-CN" sz="4400" i="1">
                                    <a:latin typeface="Cambria Math" panose="02040503050406030204" pitchFamily="18" charset="0"/>
                                  </a:rPr>
                                  <m:t>𝑙𝑖𝑔h𝑡</m:t>
                                </m:r>
                              </m:sub>
                            </m:sSub>
                            <m:r>
                              <a:rPr lang="en-US" altLang="zh-CN" sz="44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CN" sz="4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4400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altLang="zh-CN" sz="4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den>
                    </m:f>
                  </m:oMath>
                </a14:m>
                <a:r>
                  <a:rPr lang="zh-CN" altLang="en-US" sz="4400" b="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A37AEA77-EE86-4D6F-8F0F-D438D41E03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3521" y="2947762"/>
                <a:ext cx="4684258" cy="125810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CCDA5F25-EFD4-4A1B-9CE9-DF5C8196FB50}"/>
                  </a:ext>
                </a:extLst>
              </p:cNvPr>
              <p:cNvSpPr txBox="1"/>
              <p:nvPr/>
            </p:nvSpPr>
            <p:spPr>
              <a:xfrm>
                <a:off x="10400442" y="2871652"/>
                <a:ext cx="3836987" cy="32063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14:m>
                  <m:oMath xmlns:m="http://schemas.openxmlformats.org/officeDocument/2006/math">
                    <m:r>
                      <a:rPr lang="en-US" altLang="zh-CN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CN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4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44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sz="4400" i="1">
                            <a:latin typeface="Cambria Math" panose="02040503050406030204" pitchFamily="18" charset="0"/>
                          </a:rPr>
                          <m:t>𝑙𝑖𝑔h𝑡</m:t>
                        </m:r>
                      </m:sub>
                    </m:sSub>
                    <m:r>
                      <a:rPr lang="en-US" altLang="zh-CN" sz="44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CN" sz="4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44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sz="44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zh-CN" sz="4400" b="0" dirty="0">
                    <a:solidFill>
                      <a:schemeClr val="tx1"/>
                    </a:solidFill>
                  </a:rPr>
                  <a:t> </a:t>
                </a:r>
              </a:p>
              <a:p>
                <a:pPr>
                  <a:lnSpc>
                    <a:spcPct val="130000"/>
                  </a:lnSpc>
                </a:pPr>
                <a14:m>
                  <m:oMath xmlns:m="http://schemas.openxmlformats.org/officeDocument/2006/math">
                    <m:r>
                      <a:rPr lang="en-US" altLang="zh-CN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zh-CN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</m:rad>
                  </m:oMath>
                </a14:m>
                <a:r>
                  <a:rPr lang="en-US" altLang="zh-CN" sz="4400" b="0" dirty="0">
                    <a:solidFill>
                      <a:schemeClr val="tx1"/>
                    </a:solidFill>
                  </a:rPr>
                  <a:t> </a:t>
                </a:r>
              </a:p>
              <a:p>
                <a:pPr>
                  <a:lnSpc>
                    <a:spcPct val="130000"/>
                  </a:lnSpc>
                </a:pPr>
                <a14:m>
                  <m:oMath xmlns:m="http://schemas.openxmlformats.org/officeDocument/2006/math">
                    <m:r>
                      <a:rPr lang="en-US" altLang="zh-CN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altLang="zh-CN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</m:oMath>
                </a14:m>
                <a:r>
                  <a:rPr lang="zh-CN" altLang="en-US" sz="4400" b="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CCDA5F25-EFD4-4A1B-9CE9-DF5C8196FB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00442" y="2871652"/>
                <a:ext cx="3836987" cy="320632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2A129592-0C7F-4CFF-9CA4-97AD6784FE5A}"/>
                  </a:ext>
                </a:extLst>
              </p:cNvPr>
              <p:cNvSpPr txBox="1"/>
              <p:nvPr/>
            </p:nvSpPr>
            <p:spPr>
              <a:xfrm>
                <a:off x="7035213" y="619012"/>
                <a:ext cx="4801394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altLang="zh-CN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=(0.4,0.4,0.7)</m:t>
                    </m:r>
                  </m:oMath>
                </a14:m>
                <a:r>
                  <a:rPr lang="zh-CN" altLang="en-US" sz="3200" b="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2A129592-0C7F-4CFF-9CA4-97AD6784FE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5213" y="619012"/>
                <a:ext cx="4801394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5E18B1F4-A338-4C3F-B7F8-9CF39D1B56A5}"/>
                  </a:ext>
                </a:extLst>
              </p:cNvPr>
              <p:cNvSpPr txBox="1"/>
              <p:nvPr/>
            </p:nvSpPr>
            <p:spPr>
              <a:xfrm>
                <a:off x="7035213" y="1341549"/>
                <a:ext cx="4801394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en-US" altLang="zh-CN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=(0.8,0.6,0.6)</m:t>
                    </m:r>
                  </m:oMath>
                </a14:m>
                <a:r>
                  <a:rPr lang="zh-CN" altLang="en-US" sz="3200" b="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5E18B1F4-A338-4C3F-B7F8-9CF39D1B56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5213" y="1341549"/>
                <a:ext cx="4801394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BA4ECDBF-A58C-459D-BC68-A211289E2BD9}"/>
                  </a:ext>
                </a:extLst>
              </p:cNvPr>
              <p:cNvSpPr txBox="1"/>
              <p:nvPr/>
            </p:nvSpPr>
            <p:spPr>
              <a:xfrm>
                <a:off x="3833521" y="4260988"/>
                <a:ext cx="5379471" cy="9078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40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sz="4000" i="1">
                            <a:latin typeface="Cambria Math" panose="02040503050406030204" pitchFamily="18" charset="0"/>
                          </a:rPr>
                          <m:t>𝑙𝑖𝑔h𝑡</m:t>
                        </m:r>
                      </m:sub>
                    </m:sSub>
                  </m:oMath>
                </a14:m>
                <a:r>
                  <a:rPr lang="zh-CN" altLang="en-US" sz="4000" b="0" dirty="0">
                    <a:solidFill>
                      <a:schemeClr val="tx1"/>
                    </a:solidFill>
                  </a:rPr>
                  <a:t>：点光源位置</a:t>
                </a:r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BA4ECDBF-A58C-459D-BC68-A211289E2B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3521" y="4260988"/>
                <a:ext cx="5379471" cy="907877"/>
              </a:xfrm>
              <a:prstGeom prst="rect">
                <a:avLst/>
              </a:prstGeom>
              <a:blipFill>
                <a:blip r:embed="rId6"/>
                <a:stretch>
                  <a:fillRect b="-234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AD72FC16-E6BB-4DAE-B5D0-F311158FBE45}"/>
                  </a:ext>
                </a:extLst>
              </p:cNvPr>
              <p:cNvSpPr txBox="1"/>
              <p:nvPr/>
            </p:nvSpPr>
            <p:spPr>
              <a:xfrm>
                <a:off x="3833521" y="5223990"/>
                <a:ext cx="5379471" cy="82753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4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40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sz="4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en-US" sz="4000" b="0" dirty="0">
                    <a:solidFill>
                      <a:schemeClr val="tx1"/>
                    </a:solidFill>
                  </a:rPr>
                  <a:t>：表面某一点位置</a:t>
                </a:r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AD72FC16-E6BB-4DAE-B5D0-F311158FBE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3521" y="5223990"/>
                <a:ext cx="5379471" cy="827534"/>
              </a:xfrm>
              <a:prstGeom prst="rect">
                <a:avLst/>
              </a:prstGeom>
              <a:blipFill>
                <a:blip r:embed="rId7"/>
                <a:stretch>
                  <a:fillRect b="-308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7AAF646C-E22B-413C-9A52-3ED97CFED93B}"/>
                  </a:ext>
                </a:extLst>
              </p:cNvPr>
              <p:cNvSpPr txBox="1"/>
              <p:nvPr/>
            </p:nvSpPr>
            <p:spPr>
              <a:xfrm>
                <a:off x="8852630" y="4115829"/>
                <a:ext cx="1252537" cy="7694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</m:oMath>
                  </m:oMathPara>
                </a14:m>
                <a:endParaRPr lang="zh-CN" altLang="en-US" sz="4400" dirty="0"/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7AAF646C-E22B-413C-9A52-3ED97CFED9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2630" y="4115829"/>
                <a:ext cx="1252537" cy="76944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9BE6F9DF-4A1E-4C3F-A13E-8F9DE702C032}"/>
                  </a:ext>
                </a:extLst>
              </p:cNvPr>
              <p:cNvSpPr txBox="1"/>
              <p:nvPr/>
            </p:nvSpPr>
            <p:spPr>
              <a:xfrm>
                <a:off x="4479801" y="6334317"/>
                <a:ext cx="8597376" cy="26554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𝑙𝑖𝑔h𝑡</m:t>
                        </m:r>
                      </m:sub>
                    </m:sSub>
                    <m:d>
                      <m:dPr>
                        <m:ctrlP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r>
                      <a:rPr lang="en-US" altLang="zh-CN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altLang="zh-CN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zh-CN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𝑙𝑖𝑔h𝑡</m:t>
                            </m:r>
                          </m:sub>
                        </m:sSub>
                      </m:e>
                      <m:sub>
                        <m: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CN" sz="4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altLang="zh-CN" sz="4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4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zh-CN" sz="4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altLang="zh-CN" sz="4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sz="4400" b="0" dirty="0">
                    <a:solidFill>
                      <a:schemeClr val="tx1"/>
                    </a:solidFill>
                  </a:rPr>
                  <a:t> </a:t>
                </a:r>
              </a:p>
              <a:p>
                <a:pPr>
                  <a:lnSpc>
                    <a:spcPct val="13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altLang="zh-CN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zh-CN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𝑙𝑖𝑔h𝑡</m:t>
                            </m:r>
                          </m:sub>
                        </m:sSub>
                      </m:e>
                      <m:sub>
                        <m: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en-US" sz="4400" b="0" dirty="0">
                    <a:solidFill>
                      <a:schemeClr val="tx1"/>
                    </a:solidFill>
                  </a:rPr>
                  <a:t>是在距离为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en-US" sz="4400" b="0" dirty="0">
                    <a:solidFill>
                      <a:schemeClr val="tx1"/>
                    </a:solidFill>
                  </a:rPr>
                  <a:t>处的光强度</a:t>
                </a:r>
              </a:p>
            </p:txBody>
          </p:sp>
        </mc:Choice>
        <mc:Fallback xmlns="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9BE6F9DF-4A1E-4C3F-A13E-8F9DE702C0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9801" y="6334317"/>
                <a:ext cx="8597376" cy="2655471"/>
              </a:xfrm>
              <a:prstGeom prst="rect">
                <a:avLst/>
              </a:prstGeom>
              <a:blipFill>
                <a:blip r:embed="rId9"/>
                <a:stretch>
                  <a:fillRect b="-48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图形 8" descr="灯泡和齿轮">
            <a:extLst>
              <a:ext uri="{FF2B5EF4-FFF2-40B4-BE49-F238E27FC236}">
                <a16:creationId xmlns:a16="http://schemas.microsoft.com/office/drawing/2014/main" id="{C3842AE5-67C3-4CD3-971C-8B09C9BFFA4E}"/>
              </a:ext>
            </a:extLst>
          </p:cNvPr>
          <p:cNvGrpSpPr/>
          <p:nvPr/>
        </p:nvGrpSpPr>
        <p:grpSpPr>
          <a:xfrm>
            <a:off x="2895599" y="11430000"/>
            <a:ext cx="914400" cy="914400"/>
            <a:chOff x="4020558" y="11212190"/>
            <a:chExt cx="914400" cy="914400"/>
          </a:xfrm>
          <a:solidFill>
            <a:schemeClr val="accent4"/>
          </a:solidFill>
        </p:grpSpPr>
        <p:sp>
          <p:nvSpPr>
            <p:cNvPr id="18" name="任意多边形: 形状 17">
              <a:extLst>
                <a:ext uri="{FF2B5EF4-FFF2-40B4-BE49-F238E27FC236}">
                  <a16:creationId xmlns:a16="http://schemas.microsoft.com/office/drawing/2014/main" id="{30B7E682-AB73-447B-84AD-BCC2E26B76BB}"/>
                </a:ext>
              </a:extLst>
            </p:cNvPr>
            <p:cNvSpPr/>
            <p:nvPr/>
          </p:nvSpPr>
          <p:spPr>
            <a:xfrm>
              <a:off x="4360028" y="11520609"/>
              <a:ext cx="218122" cy="216788"/>
            </a:xfrm>
            <a:custGeom>
              <a:avLst/>
              <a:gdLst>
                <a:gd name="connsiteX0" fmla="*/ 187547 w 218122"/>
                <a:gd name="connsiteY0" fmla="*/ 64675 h 216788"/>
                <a:gd name="connsiteX1" fmla="*/ 195644 w 218122"/>
                <a:gd name="connsiteY1" fmla="*/ 40672 h 216788"/>
                <a:gd name="connsiteX2" fmla="*/ 177355 w 218122"/>
                <a:gd name="connsiteY2" fmla="*/ 22384 h 216788"/>
                <a:gd name="connsiteX3" fmla="*/ 153353 w 218122"/>
                <a:gd name="connsiteY3" fmla="*/ 30480 h 216788"/>
                <a:gd name="connsiteX4" fmla="*/ 133541 w 218122"/>
                <a:gd name="connsiteY4" fmla="*/ 22384 h 216788"/>
                <a:gd name="connsiteX5" fmla="*/ 122301 w 218122"/>
                <a:gd name="connsiteY5" fmla="*/ 0 h 216788"/>
                <a:gd name="connsiteX6" fmla="*/ 96774 w 218122"/>
                <a:gd name="connsiteY6" fmla="*/ 0 h 216788"/>
                <a:gd name="connsiteX7" fmla="*/ 85439 w 218122"/>
                <a:gd name="connsiteY7" fmla="*/ 22479 h 216788"/>
                <a:gd name="connsiteX8" fmla="*/ 65532 w 218122"/>
                <a:gd name="connsiteY8" fmla="*/ 30575 h 216788"/>
                <a:gd name="connsiteX9" fmla="*/ 41529 w 218122"/>
                <a:gd name="connsiteY9" fmla="*/ 22479 h 216788"/>
                <a:gd name="connsiteX10" fmla="*/ 23241 w 218122"/>
                <a:gd name="connsiteY10" fmla="*/ 40767 h 216788"/>
                <a:gd name="connsiteX11" fmla="*/ 30861 w 218122"/>
                <a:gd name="connsiteY11" fmla="*/ 64770 h 216788"/>
                <a:gd name="connsiteX12" fmla="*/ 22479 w 218122"/>
                <a:gd name="connsiteY12" fmla="*/ 84582 h 216788"/>
                <a:gd name="connsiteX13" fmla="*/ 0 w 218122"/>
                <a:gd name="connsiteY13" fmla="*/ 95821 h 216788"/>
                <a:gd name="connsiteX14" fmla="*/ 0 w 218122"/>
                <a:gd name="connsiteY14" fmla="*/ 120968 h 216788"/>
                <a:gd name="connsiteX15" fmla="*/ 22479 w 218122"/>
                <a:gd name="connsiteY15" fmla="*/ 132302 h 216788"/>
                <a:gd name="connsiteX16" fmla="*/ 30575 w 218122"/>
                <a:gd name="connsiteY16" fmla="*/ 152114 h 216788"/>
                <a:gd name="connsiteX17" fmla="*/ 22479 w 218122"/>
                <a:gd name="connsiteY17" fmla="*/ 176117 h 216788"/>
                <a:gd name="connsiteX18" fmla="*/ 41529 w 218122"/>
                <a:gd name="connsiteY18" fmla="*/ 194405 h 216788"/>
                <a:gd name="connsiteX19" fmla="*/ 65532 w 218122"/>
                <a:gd name="connsiteY19" fmla="*/ 186214 h 216788"/>
                <a:gd name="connsiteX20" fmla="*/ 85344 w 218122"/>
                <a:gd name="connsiteY20" fmla="*/ 194405 h 216788"/>
                <a:gd name="connsiteX21" fmla="*/ 96583 w 218122"/>
                <a:gd name="connsiteY21" fmla="*/ 216789 h 216788"/>
                <a:gd name="connsiteX22" fmla="*/ 122111 w 218122"/>
                <a:gd name="connsiteY22" fmla="*/ 216789 h 216788"/>
                <a:gd name="connsiteX23" fmla="*/ 133445 w 218122"/>
                <a:gd name="connsiteY23" fmla="*/ 194786 h 216788"/>
                <a:gd name="connsiteX24" fmla="*/ 152972 w 218122"/>
                <a:gd name="connsiteY24" fmla="*/ 186880 h 216788"/>
                <a:gd name="connsiteX25" fmla="*/ 176879 w 218122"/>
                <a:gd name="connsiteY25" fmla="*/ 195072 h 216788"/>
                <a:gd name="connsiteX26" fmla="*/ 195167 w 218122"/>
                <a:gd name="connsiteY26" fmla="*/ 176689 h 216788"/>
                <a:gd name="connsiteX27" fmla="*/ 187071 w 218122"/>
                <a:gd name="connsiteY27" fmla="*/ 152781 h 216788"/>
                <a:gd name="connsiteX28" fmla="*/ 195739 w 218122"/>
                <a:gd name="connsiteY28" fmla="*/ 132874 h 216788"/>
                <a:gd name="connsiteX29" fmla="*/ 218123 w 218122"/>
                <a:gd name="connsiteY29" fmla="*/ 121634 h 216788"/>
                <a:gd name="connsiteX30" fmla="*/ 218123 w 218122"/>
                <a:gd name="connsiteY30" fmla="*/ 95821 h 216788"/>
                <a:gd name="connsiteX31" fmla="*/ 195644 w 218122"/>
                <a:gd name="connsiteY31" fmla="*/ 84487 h 216788"/>
                <a:gd name="connsiteX32" fmla="*/ 187547 w 218122"/>
                <a:gd name="connsiteY32" fmla="*/ 64675 h 216788"/>
                <a:gd name="connsiteX33" fmla="*/ 109442 w 218122"/>
                <a:gd name="connsiteY33" fmla="*/ 146875 h 216788"/>
                <a:gd name="connsiteX34" fmla="*/ 71342 w 218122"/>
                <a:gd name="connsiteY34" fmla="*/ 108775 h 216788"/>
                <a:gd name="connsiteX35" fmla="*/ 109442 w 218122"/>
                <a:gd name="connsiteY35" fmla="*/ 70675 h 216788"/>
                <a:gd name="connsiteX36" fmla="*/ 147542 w 218122"/>
                <a:gd name="connsiteY36" fmla="*/ 108775 h 216788"/>
                <a:gd name="connsiteX37" fmla="*/ 109442 w 218122"/>
                <a:gd name="connsiteY37" fmla="*/ 146875 h 216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18122" h="216788">
                  <a:moveTo>
                    <a:pt x="187547" y="64675"/>
                  </a:moveTo>
                  <a:lnTo>
                    <a:pt x="195644" y="40672"/>
                  </a:lnTo>
                  <a:lnTo>
                    <a:pt x="177355" y="22384"/>
                  </a:lnTo>
                  <a:lnTo>
                    <a:pt x="153353" y="30480"/>
                  </a:lnTo>
                  <a:cubicBezTo>
                    <a:pt x="147113" y="26964"/>
                    <a:pt x="140457" y="24244"/>
                    <a:pt x="133541" y="22384"/>
                  </a:cubicBezTo>
                  <a:lnTo>
                    <a:pt x="122301" y="0"/>
                  </a:lnTo>
                  <a:lnTo>
                    <a:pt x="96774" y="0"/>
                  </a:lnTo>
                  <a:lnTo>
                    <a:pt x="85439" y="22479"/>
                  </a:lnTo>
                  <a:cubicBezTo>
                    <a:pt x="78498" y="24356"/>
                    <a:pt x="71813" y="27075"/>
                    <a:pt x="65532" y="30575"/>
                  </a:cubicBezTo>
                  <a:lnTo>
                    <a:pt x="41529" y="22479"/>
                  </a:lnTo>
                  <a:lnTo>
                    <a:pt x="23241" y="40767"/>
                  </a:lnTo>
                  <a:lnTo>
                    <a:pt x="30861" y="64770"/>
                  </a:lnTo>
                  <a:cubicBezTo>
                    <a:pt x="27206" y="70976"/>
                    <a:pt x="24388" y="77637"/>
                    <a:pt x="22479" y="84582"/>
                  </a:cubicBezTo>
                  <a:lnTo>
                    <a:pt x="0" y="95821"/>
                  </a:lnTo>
                  <a:lnTo>
                    <a:pt x="0" y="120968"/>
                  </a:lnTo>
                  <a:lnTo>
                    <a:pt x="22479" y="132302"/>
                  </a:lnTo>
                  <a:cubicBezTo>
                    <a:pt x="24332" y="139221"/>
                    <a:pt x="27052" y="145878"/>
                    <a:pt x="30575" y="152114"/>
                  </a:cubicBezTo>
                  <a:lnTo>
                    <a:pt x="22479" y="176117"/>
                  </a:lnTo>
                  <a:lnTo>
                    <a:pt x="41529" y="194405"/>
                  </a:lnTo>
                  <a:lnTo>
                    <a:pt x="65532" y="186214"/>
                  </a:lnTo>
                  <a:cubicBezTo>
                    <a:pt x="71767" y="189763"/>
                    <a:pt x="78423" y="192515"/>
                    <a:pt x="85344" y="194405"/>
                  </a:cubicBezTo>
                  <a:lnTo>
                    <a:pt x="96583" y="216789"/>
                  </a:lnTo>
                  <a:lnTo>
                    <a:pt x="122111" y="216789"/>
                  </a:lnTo>
                  <a:lnTo>
                    <a:pt x="133445" y="194786"/>
                  </a:lnTo>
                  <a:cubicBezTo>
                    <a:pt x="140245" y="192937"/>
                    <a:pt x="146800" y="190283"/>
                    <a:pt x="152972" y="186880"/>
                  </a:cubicBezTo>
                  <a:lnTo>
                    <a:pt x="176879" y="195072"/>
                  </a:lnTo>
                  <a:lnTo>
                    <a:pt x="195167" y="176689"/>
                  </a:lnTo>
                  <a:lnTo>
                    <a:pt x="187071" y="152781"/>
                  </a:lnTo>
                  <a:cubicBezTo>
                    <a:pt x="190710" y="146497"/>
                    <a:pt x="193618" y="139818"/>
                    <a:pt x="195739" y="132874"/>
                  </a:cubicBezTo>
                  <a:lnTo>
                    <a:pt x="218123" y="121634"/>
                  </a:lnTo>
                  <a:lnTo>
                    <a:pt x="218123" y="95821"/>
                  </a:lnTo>
                  <a:lnTo>
                    <a:pt x="195644" y="84487"/>
                  </a:lnTo>
                  <a:cubicBezTo>
                    <a:pt x="193825" y="77556"/>
                    <a:pt x="191103" y="70896"/>
                    <a:pt x="187547" y="64675"/>
                  </a:cubicBezTo>
                  <a:close/>
                  <a:moveTo>
                    <a:pt x="109442" y="146875"/>
                  </a:moveTo>
                  <a:cubicBezTo>
                    <a:pt x="88401" y="146875"/>
                    <a:pt x="71342" y="129817"/>
                    <a:pt x="71342" y="108775"/>
                  </a:cubicBezTo>
                  <a:cubicBezTo>
                    <a:pt x="71342" y="87734"/>
                    <a:pt x="88401" y="70675"/>
                    <a:pt x="109442" y="70675"/>
                  </a:cubicBezTo>
                  <a:cubicBezTo>
                    <a:pt x="130356" y="70982"/>
                    <a:pt x="147236" y="87861"/>
                    <a:pt x="147542" y="108775"/>
                  </a:cubicBezTo>
                  <a:cubicBezTo>
                    <a:pt x="147542" y="129817"/>
                    <a:pt x="130484" y="146875"/>
                    <a:pt x="109442" y="146875"/>
                  </a:cubicBezTo>
                  <a:close/>
                </a:path>
              </a:pathLst>
            </a:custGeom>
            <a:grpFill/>
            <a:ln w="9525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" name="任意多边形: 形状 20">
              <a:extLst>
                <a:ext uri="{FF2B5EF4-FFF2-40B4-BE49-F238E27FC236}">
                  <a16:creationId xmlns:a16="http://schemas.microsoft.com/office/drawing/2014/main" id="{2B831E15-7683-4C25-A44D-78E593D5F577}"/>
                </a:ext>
              </a:extLst>
            </p:cNvPr>
            <p:cNvSpPr/>
            <p:nvPr/>
          </p:nvSpPr>
          <p:spPr>
            <a:xfrm>
              <a:off x="4361455" y="11924564"/>
              <a:ext cx="215744" cy="54959"/>
            </a:xfrm>
            <a:custGeom>
              <a:avLst/>
              <a:gdLst>
                <a:gd name="connsiteX0" fmla="*/ 189835 w 215744"/>
                <a:gd name="connsiteY0" fmla="*/ 0 h 54959"/>
                <a:gd name="connsiteX1" fmla="*/ 25910 w 215744"/>
                <a:gd name="connsiteY1" fmla="*/ 0 h 54959"/>
                <a:gd name="connsiteX2" fmla="*/ 48 w 215744"/>
                <a:gd name="connsiteY2" fmla="*/ 29098 h 54959"/>
                <a:gd name="connsiteX3" fmla="*/ 25910 w 215744"/>
                <a:gd name="connsiteY3" fmla="*/ 54959 h 54959"/>
                <a:gd name="connsiteX4" fmla="*/ 189835 w 215744"/>
                <a:gd name="connsiteY4" fmla="*/ 54959 h 54959"/>
                <a:gd name="connsiteX5" fmla="*/ 215696 w 215744"/>
                <a:gd name="connsiteY5" fmla="*/ 25861 h 54959"/>
                <a:gd name="connsiteX6" fmla="*/ 189835 w 215744"/>
                <a:gd name="connsiteY6" fmla="*/ 0 h 54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5744" h="54959">
                  <a:moveTo>
                    <a:pt x="189835" y="0"/>
                  </a:moveTo>
                  <a:lnTo>
                    <a:pt x="25910" y="0"/>
                  </a:lnTo>
                  <a:cubicBezTo>
                    <a:pt x="10734" y="894"/>
                    <a:pt x="-845" y="13922"/>
                    <a:pt x="48" y="29098"/>
                  </a:cubicBezTo>
                  <a:cubicBezTo>
                    <a:pt x="869" y="43027"/>
                    <a:pt x="11981" y="54139"/>
                    <a:pt x="25910" y="54959"/>
                  </a:cubicBezTo>
                  <a:lnTo>
                    <a:pt x="189835" y="54959"/>
                  </a:lnTo>
                  <a:cubicBezTo>
                    <a:pt x="205011" y="54065"/>
                    <a:pt x="216590" y="41037"/>
                    <a:pt x="215696" y="25861"/>
                  </a:cubicBezTo>
                  <a:cubicBezTo>
                    <a:pt x="214875" y="11932"/>
                    <a:pt x="203763" y="820"/>
                    <a:pt x="189835" y="0"/>
                  </a:cubicBezTo>
                  <a:close/>
                </a:path>
              </a:pathLst>
            </a:custGeom>
            <a:grpFill/>
            <a:ln w="9525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" name="任意多边形: 形状 22">
              <a:extLst>
                <a:ext uri="{FF2B5EF4-FFF2-40B4-BE49-F238E27FC236}">
                  <a16:creationId xmlns:a16="http://schemas.microsoft.com/office/drawing/2014/main" id="{2DA5A663-E6CE-4D1F-AA01-71EB0C59A47C}"/>
                </a:ext>
              </a:extLst>
            </p:cNvPr>
            <p:cNvSpPr/>
            <p:nvPr/>
          </p:nvSpPr>
          <p:spPr>
            <a:xfrm>
              <a:off x="4409844" y="12017623"/>
              <a:ext cx="118967" cy="54959"/>
            </a:xfrm>
            <a:custGeom>
              <a:avLst/>
              <a:gdLst>
                <a:gd name="connsiteX0" fmla="*/ 59531 w 118967"/>
                <a:gd name="connsiteY0" fmla="*/ 54959 h 54959"/>
                <a:gd name="connsiteX1" fmla="*/ 118967 w 118967"/>
                <a:gd name="connsiteY1" fmla="*/ 0 h 54959"/>
                <a:gd name="connsiteX2" fmla="*/ 0 w 118967"/>
                <a:gd name="connsiteY2" fmla="*/ 0 h 54959"/>
                <a:gd name="connsiteX3" fmla="*/ 59531 w 118967"/>
                <a:gd name="connsiteY3" fmla="*/ 54959 h 54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8967" h="54959">
                  <a:moveTo>
                    <a:pt x="59531" y="54959"/>
                  </a:moveTo>
                  <a:cubicBezTo>
                    <a:pt x="90631" y="54910"/>
                    <a:pt x="116487" y="31001"/>
                    <a:pt x="118967" y="0"/>
                  </a:cubicBezTo>
                  <a:lnTo>
                    <a:pt x="0" y="0"/>
                  </a:lnTo>
                  <a:cubicBezTo>
                    <a:pt x="2527" y="31016"/>
                    <a:pt x="28413" y="54914"/>
                    <a:pt x="59531" y="54959"/>
                  </a:cubicBezTo>
                  <a:close/>
                </a:path>
              </a:pathLst>
            </a:custGeom>
            <a:grpFill/>
            <a:ln w="9525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" name="任意多边形: 形状 25">
              <a:extLst>
                <a:ext uri="{FF2B5EF4-FFF2-40B4-BE49-F238E27FC236}">
                  <a16:creationId xmlns:a16="http://schemas.microsoft.com/office/drawing/2014/main" id="{ED1F0C3D-70CA-433C-AFBA-2599B7549DEC}"/>
                </a:ext>
              </a:extLst>
            </p:cNvPr>
            <p:cNvSpPr/>
            <p:nvPr/>
          </p:nvSpPr>
          <p:spPr>
            <a:xfrm>
              <a:off x="4230965" y="11392403"/>
              <a:ext cx="476249" cy="494061"/>
            </a:xfrm>
            <a:custGeom>
              <a:avLst/>
              <a:gdLst>
                <a:gd name="connsiteX0" fmla="*/ 476250 w 476249"/>
                <a:gd name="connsiteY0" fmla="*/ 243364 h 494061"/>
                <a:gd name="connsiteX1" fmla="*/ 476250 w 476249"/>
                <a:gd name="connsiteY1" fmla="*/ 235172 h 494061"/>
                <a:gd name="connsiteX2" fmla="*/ 238125 w 476249"/>
                <a:gd name="connsiteY2" fmla="*/ 0 h 494061"/>
                <a:gd name="connsiteX3" fmla="*/ 238125 w 476249"/>
                <a:gd name="connsiteY3" fmla="*/ 0 h 494061"/>
                <a:gd name="connsiteX4" fmla="*/ 0 w 476249"/>
                <a:gd name="connsiteY4" fmla="*/ 235172 h 494061"/>
                <a:gd name="connsiteX5" fmla="*/ 0 w 476249"/>
                <a:gd name="connsiteY5" fmla="*/ 243364 h 494061"/>
                <a:gd name="connsiteX6" fmla="*/ 16573 w 476249"/>
                <a:gd name="connsiteY6" fmla="*/ 325755 h 494061"/>
                <a:gd name="connsiteX7" fmla="*/ 57912 w 476249"/>
                <a:gd name="connsiteY7" fmla="*/ 393478 h 494061"/>
                <a:gd name="connsiteX8" fmla="*/ 113633 w 476249"/>
                <a:gd name="connsiteY8" fmla="*/ 483965 h 494061"/>
                <a:gd name="connsiteX9" fmla="*/ 130016 w 476249"/>
                <a:gd name="connsiteY9" fmla="*/ 494062 h 494061"/>
                <a:gd name="connsiteX10" fmla="*/ 346234 w 476249"/>
                <a:gd name="connsiteY10" fmla="*/ 494062 h 494061"/>
                <a:gd name="connsiteX11" fmla="*/ 362617 w 476249"/>
                <a:gd name="connsiteY11" fmla="*/ 483965 h 494061"/>
                <a:gd name="connsiteX12" fmla="*/ 418338 w 476249"/>
                <a:gd name="connsiteY12" fmla="*/ 393478 h 494061"/>
                <a:gd name="connsiteX13" fmla="*/ 459676 w 476249"/>
                <a:gd name="connsiteY13" fmla="*/ 325755 h 494061"/>
                <a:gd name="connsiteX14" fmla="*/ 476250 w 476249"/>
                <a:gd name="connsiteY14" fmla="*/ 243364 h 494061"/>
                <a:gd name="connsiteX15" fmla="*/ 421386 w 476249"/>
                <a:gd name="connsiteY15" fmla="*/ 242507 h 494061"/>
                <a:gd name="connsiteX16" fmla="*/ 408718 w 476249"/>
                <a:gd name="connsiteY16" fmla="*/ 306515 h 494061"/>
                <a:gd name="connsiteX17" fmla="*/ 377857 w 476249"/>
                <a:gd name="connsiteY17" fmla="*/ 356807 h 494061"/>
                <a:gd name="connsiteX18" fmla="*/ 323850 w 476249"/>
                <a:gd name="connsiteY18" fmla="*/ 438912 h 494061"/>
                <a:gd name="connsiteX19" fmla="*/ 152400 w 476249"/>
                <a:gd name="connsiteY19" fmla="*/ 438912 h 494061"/>
                <a:gd name="connsiteX20" fmla="*/ 98870 w 476249"/>
                <a:gd name="connsiteY20" fmla="*/ 356521 h 494061"/>
                <a:gd name="connsiteX21" fmla="*/ 68008 w 476249"/>
                <a:gd name="connsiteY21" fmla="*/ 306229 h 494061"/>
                <a:gd name="connsiteX22" fmla="*/ 54864 w 476249"/>
                <a:gd name="connsiteY22" fmla="*/ 242221 h 494061"/>
                <a:gd name="connsiteX23" fmla="*/ 54864 w 476249"/>
                <a:gd name="connsiteY23" fmla="*/ 235363 h 494061"/>
                <a:gd name="connsiteX24" fmla="*/ 237839 w 476249"/>
                <a:gd name="connsiteY24" fmla="*/ 54388 h 494061"/>
                <a:gd name="connsiteX25" fmla="*/ 237839 w 476249"/>
                <a:gd name="connsiteY25" fmla="*/ 54388 h 494061"/>
                <a:gd name="connsiteX26" fmla="*/ 420814 w 476249"/>
                <a:gd name="connsiteY26" fmla="*/ 235363 h 494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76249" h="494061">
                  <a:moveTo>
                    <a:pt x="476250" y="243364"/>
                  </a:moveTo>
                  <a:lnTo>
                    <a:pt x="476250" y="235172"/>
                  </a:lnTo>
                  <a:cubicBezTo>
                    <a:pt x="473823" y="105160"/>
                    <a:pt x="368157" y="804"/>
                    <a:pt x="238125" y="0"/>
                  </a:cubicBezTo>
                  <a:lnTo>
                    <a:pt x="238125" y="0"/>
                  </a:lnTo>
                  <a:cubicBezTo>
                    <a:pt x="108093" y="804"/>
                    <a:pt x="2427" y="105160"/>
                    <a:pt x="0" y="235172"/>
                  </a:cubicBezTo>
                  <a:lnTo>
                    <a:pt x="0" y="243364"/>
                  </a:lnTo>
                  <a:cubicBezTo>
                    <a:pt x="871" y="271562"/>
                    <a:pt x="6473" y="299414"/>
                    <a:pt x="16573" y="325755"/>
                  </a:cubicBezTo>
                  <a:cubicBezTo>
                    <a:pt x="26214" y="350609"/>
                    <a:pt x="40213" y="373543"/>
                    <a:pt x="57912" y="393478"/>
                  </a:cubicBezTo>
                  <a:cubicBezTo>
                    <a:pt x="79724" y="417195"/>
                    <a:pt x="103537" y="463391"/>
                    <a:pt x="113633" y="483965"/>
                  </a:cubicBezTo>
                  <a:cubicBezTo>
                    <a:pt x="116721" y="490180"/>
                    <a:pt x="123076" y="494096"/>
                    <a:pt x="130016" y="494062"/>
                  </a:cubicBezTo>
                  <a:lnTo>
                    <a:pt x="346234" y="494062"/>
                  </a:lnTo>
                  <a:cubicBezTo>
                    <a:pt x="353174" y="494096"/>
                    <a:pt x="359529" y="490180"/>
                    <a:pt x="362617" y="483965"/>
                  </a:cubicBezTo>
                  <a:cubicBezTo>
                    <a:pt x="372713" y="463391"/>
                    <a:pt x="396526" y="417290"/>
                    <a:pt x="418338" y="393478"/>
                  </a:cubicBezTo>
                  <a:cubicBezTo>
                    <a:pt x="436037" y="373543"/>
                    <a:pt x="450036" y="350609"/>
                    <a:pt x="459676" y="325755"/>
                  </a:cubicBezTo>
                  <a:cubicBezTo>
                    <a:pt x="469777" y="299414"/>
                    <a:pt x="475379" y="271562"/>
                    <a:pt x="476250" y="243364"/>
                  </a:cubicBezTo>
                  <a:close/>
                  <a:moveTo>
                    <a:pt x="421386" y="242507"/>
                  </a:moveTo>
                  <a:cubicBezTo>
                    <a:pt x="420709" y="264394"/>
                    <a:pt x="416429" y="286020"/>
                    <a:pt x="408718" y="306515"/>
                  </a:cubicBezTo>
                  <a:cubicBezTo>
                    <a:pt x="401485" y="324971"/>
                    <a:pt x="391037" y="341999"/>
                    <a:pt x="377857" y="356807"/>
                  </a:cubicBezTo>
                  <a:cubicBezTo>
                    <a:pt x="356714" y="381975"/>
                    <a:pt x="338588" y="409531"/>
                    <a:pt x="323850" y="438912"/>
                  </a:cubicBezTo>
                  <a:lnTo>
                    <a:pt x="152400" y="438912"/>
                  </a:lnTo>
                  <a:cubicBezTo>
                    <a:pt x="137831" y="409455"/>
                    <a:pt x="119864" y="381803"/>
                    <a:pt x="98870" y="356521"/>
                  </a:cubicBezTo>
                  <a:cubicBezTo>
                    <a:pt x="85690" y="341713"/>
                    <a:pt x="75241" y="324685"/>
                    <a:pt x="68008" y="306229"/>
                  </a:cubicBezTo>
                  <a:cubicBezTo>
                    <a:pt x="60135" y="285761"/>
                    <a:pt x="55694" y="264135"/>
                    <a:pt x="54864" y="242221"/>
                  </a:cubicBezTo>
                  <a:lnTo>
                    <a:pt x="54864" y="235363"/>
                  </a:lnTo>
                  <a:cubicBezTo>
                    <a:pt x="56570" y="135350"/>
                    <a:pt x="137813" y="54995"/>
                    <a:pt x="237839" y="54388"/>
                  </a:cubicBezTo>
                  <a:lnTo>
                    <a:pt x="237839" y="54388"/>
                  </a:lnTo>
                  <a:cubicBezTo>
                    <a:pt x="337865" y="54995"/>
                    <a:pt x="419109" y="135350"/>
                    <a:pt x="420814" y="235363"/>
                  </a:cubicBezTo>
                  <a:close/>
                </a:path>
              </a:pathLst>
            </a:custGeom>
            <a:grpFill/>
            <a:ln w="9525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" name="任意多边形: 形状 28">
              <a:extLst>
                <a:ext uri="{FF2B5EF4-FFF2-40B4-BE49-F238E27FC236}">
                  <a16:creationId xmlns:a16="http://schemas.microsoft.com/office/drawing/2014/main" id="{881C3D32-492A-47A4-A52B-96018E6A81B9}"/>
                </a:ext>
              </a:extLst>
            </p:cNvPr>
            <p:cNvSpPr/>
            <p:nvPr/>
          </p:nvSpPr>
          <p:spPr>
            <a:xfrm>
              <a:off x="4452135" y="11250290"/>
              <a:ext cx="38100" cy="104775"/>
            </a:xfrm>
            <a:custGeom>
              <a:avLst/>
              <a:gdLst>
                <a:gd name="connsiteX0" fmla="*/ 19050 w 38100"/>
                <a:gd name="connsiteY0" fmla="*/ 104775 h 104775"/>
                <a:gd name="connsiteX1" fmla="*/ 38100 w 38100"/>
                <a:gd name="connsiteY1" fmla="*/ 85725 h 104775"/>
                <a:gd name="connsiteX2" fmla="*/ 38100 w 38100"/>
                <a:gd name="connsiteY2" fmla="*/ 19050 h 104775"/>
                <a:gd name="connsiteX3" fmla="*/ 19050 w 38100"/>
                <a:gd name="connsiteY3" fmla="*/ 0 h 104775"/>
                <a:gd name="connsiteX4" fmla="*/ 0 w 38100"/>
                <a:gd name="connsiteY4" fmla="*/ 19050 h 104775"/>
                <a:gd name="connsiteX5" fmla="*/ 0 w 38100"/>
                <a:gd name="connsiteY5" fmla="*/ 85725 h 104775"/>
                <a:gd name="connsiteX6" fmla="*/ 19050 w 38100"/>
                <a:gd name="connsiteY6" fmla="*/ 10477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100" h="104775">
                  <a:moveTo>
                    <a:pt x="19050" y="104775"/>
                  </a:moveTo>
                  <a:cubicBezTo>
                    <a:pt x="29571" y="104775"/>
                    <a:pt x="38100" y="96246"/>
                    <a:pt x="38100" y="85725"/>
                  </a:cubicBezTo>
                  <a:lnTo>
                    <a:pt x="38100" y="19050"/>
                  </a:lnTo>
                  <a:cubicBezTo>
                    <a:pt x="38100" y="8529"/>
                    <a:pt x="29571" y="0"/>
                    <a:pt x="19050" y="0"/>
                  </a:cubicBezTo>
                  <a:cubicBezTo>
                    <a:pt x="8529" y="0"/>
                    <a:pt x="0" y="8529"/>
                    <a:pt x="0" y="19050"/>
                  </a:cubicBezTo>
                  <a:lnTo>
                    <a:pt x="0" y="85725"/>
                  </a:lnTo>
                  <a:cubicBezTo>
                    <a:pt x="0" y="96246"/>
                    <a:pt x="8529" y="104775"/>
                    <a:pt x="19050" y="104775"/>
                  </a:cubicBezTo>
                  <a:close/>
                </a:path>
              </a:pathLst>
            </a:custGeom>
            <a:grpFill/>
            <a:ln w="9525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" name="任意多边形: 形状 29">
              <a:extLst>
                <a:ext uri="{FF2B5EF4-FFF2-40B4-BE49-F238E27FC236}">
                  <a16:creationId xmlns:a16="http://schemas.microsoft.com/office/drawing/2014/main" id="{E15A9322-5D0F-47A2-B116-15DBCBDF9AAB}"/>
                </a:ext>
              </a:extLst>
            </p:cNvPr>
            <p:cNvSpPr/>
            <p:nvPr/>
          </p:nvSpPr>
          <p:spPr>
            <a:xfrm>
              <a:off x="4193052" y="11359679"/>
              <a:ext cx="84504" cy="84649"/>
            </a:xfrm>
            <a:custGeom>
              <a:avLst/>
              <a:gdLst>
                <a:gd name="connsiteX0" fmla="*/ 52105 w 84504"/>
                <a:gd name="connsiteY0" fmla="*/ 79111 h 84649"/>
                <a:gd name="connsiteX1" fmla="*/ 78965 w 84504"/>
                <a:gd name="connsiteY1" fmla="*/ 79111 h 84649"/>
                <a:gd name="connsiteX2" fmla="*/ 78965 w 84504"/>
                <a:gd name="connsiteY2" fmla="*/ 52250 h 84649"/>
                <a:gd name="connsiteX3" fmla="*/ 31817 w 84504"/>
                <a:gd name="connsiteY3" fmla="*/ 4911 h 84649"/>
                <a:gd name="connsiteX4" fmla="*/ 4910 w 84504"/>
                <a:gd name="connsiteY4" fmla="*/ 6283 h 84649"/>
                <a:gd name="connsiteX5" fmla="*/ 4956 w 84504"/>
                <a:gd name="connsiteY5" fmla="*/ 31866 h 84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504" h="84649">
                  <a:moveTo>
                    <a:pt x="52105" y="79111"/>
                  </a:moveTo>
                  <a:cubicBezTo>
                    <a:pt x="59535" y="86496"/>
                    <a:pt x="71535" y="86496"/>
                    <a:pt x="78965" y="79111"/>
                  </a:cubicBezTo>
                  <a:cubicBezTo>
                    <a:pt x="86351" y="71680"/>
                    <a:pt x="86351" y="59680"/>
                    <a:pt x="78965" y="52250"/>
                  </a:cubicBezTo>
                  <a:lnTo>
                    <a:pt x="31817" y="4911"/>
                  </a:lnTo>
                  <a:cubicBezTo>
                    <a:pt x="24008" y="-2140"/>
                    <a:pt x="11962" y="-1525"/>
                    <a:pt x="4910" y="6283"/>
                  </a:cubicBezTo>
                  <a:cubicBezTo>
                    <a:pt x="-1654" y="13555"/>
                    <a:pt x="-1634" y="24619"/>
                    <a:pt x="4956" y="31866"/>
                  </a:cubicBezTo>
                  <a:close/>
                </a:path>
              </a:pathLst>
            </a:custGeom>
            <a:grpFill/>
            <a:ln w="9525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" name="任意多边形: 形状 30">
              <a:extLst>
                <a:ext uri="{FF2B5EF4-FFF2-40B4-BE49-F238E27FC236}">
                  <a16:creationId xmlns:a16="http://schemas.microsoft.com/office/drawing/2014/main" id="{2343B402-55A5-428D-BE28-3C1C8751E64D}"/>
                </a:ext>
              </a:extLst>
            </p:cNvPr>
            <p:cNvSpPr/>
            <p:nvPr/>
          </p:nvSpPr>
          <p:spPr>
            <a:xfrm>
              <a:off x="4664623" y="11364621"/>
              <a:ext cx="83603" cy="83426"/>
            </a:xfrm>
            <a:custGeom>
              <a:avLst/>
              <a:gdLst>
                <a:gd name="connsiteX0" fmla="*/ 19446 w 83603"/>
                <a:gd name="connsiteY0" fmla="*/ 83407 h 83426"/>
                <a:gd name="connsiteX1" fmla="*/ 32971 w 83603"/>
                <a:gd name="connsiteY1" fmla="*/ 77787 h 83426"/>
                <a:gd name="connsiteX2" fmla="*/ 80025 w 83603"/>
                <a:gd name="connsiteY2" fmla="*/ 30162 h 83426"/>
                <a:gd name="connsiteX3" fmla="*/ 75664 w 83603"/>
                <a:gd name="connsiteY3" fmla="*/ 3577 h 83426"/>
                <a:gd name="connsiteX4" fmla="*/ 53164 w 83603"/>
                <a:gd name="connsiteY4" fmla="*/ 3778 h 83426"/>
                <a:gd name="connsiteX5" fmla="*/ 5539 w 83603"/>
                <a:gd name="connsiteY5" fmla="*/ 51403 h 83426"/>
                <a:gd name="connsiteX6" fmla="*/ 5539 w 83603"/>
                <a:gd name="connsiteY6" fmla="*/ 78264 h 83426"/>
                <a:gd name="connsiteX7" fmla="*/ 19446 w 83603"/>
                <a:gd name="connsiteY7" fmla="*/ 83407 h 83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3603" h="83426">
                  <a:moveTo>
                    <a:pt x="19446" y="83407"/>
                  </a:moveTo>
                  <a:cubicBezTo>
                    <a:pt x="24523" y="83411"/>
                    <a:pt x="29392" y="81388"/>
                    <a:pt x="32971" y="77787"/>
                  </a:cubicBezTo>
                  <a:lnTo>
                    <a:pt x="80025" y="30162"/>
                  </a:lnTo>
                  <a:cubicBezTo>
                    <a:pt x="86162" y="21617"/>
                    <a:pt x="84210" y="9714"/>
                    <a:pt x="75664" y="3577"/>
                  </a:cubicBezTo>
                  <a:cubicBezTo>
                    <a:pt x="68922" y="-1265"/>
                    <a:pt x="59819" y="-1184"/>
                    <a:pt x="53164" y="3778"/>
                  </a:cubicBezTo>
                  <a:lnTo>
                    <a:pt x="5539" y="51403"/>
                  </a:lnTo>
                  <a:cubicBezTo>
                    <a:pt x="-1846" y="58834"/>
                    <a:pt x="-1846" y="70833"/>
                    <a:pt x="5539" y="78264"/>
                  </a:cubicBezTo>
                  <a:cubicBezTo>
                    <a:pt x="9290" y="81786"/>
                    <a:pt x="14306" y="83641"/>
                    <a:pt x="19446" y="83407"/>
                  </a:cubicBezTo>
                  <a:close/>
                </a:path>
              </a:pathLst>
            </a:custGeom>
            <a:grpFill/>
            <a:ln w="9525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" name="任意多边形: 形状 31">
              <a:extLst>
                <a:ext uri="{FF2B5EF4-FFF2-40B4-BE49-F238E27FC236}">
                  <a16:creationId xmlns:a16="http://schemas.microsoft.com/office/drawing/2014/main" id="{960389E6-69E4-464C-A688-D96DDFF9F739}"/>
                </a:ext>
              </a:extLst>
            </p:cNvPr>
            <p:cNvSpPr/>
            <p:nvPr/>
          </p:nvSpPr>
          <p:spPr>
            <a:xfrm>
              <a:off x="4089614" y="11607477"/>
              <a:ext cx="104775" cy="38100"/>
            </a:xfrm>
            <a:custGeom>
              <a:avLst/>
              <a:gdLst>
                <a:gd name="connsiteX0" fmla="*/ 85725 w 104775"/>
                <a:gd name="connsiteY0" fmla="*/ 0 h 38100"/>
                <a:gd name="connsiteX1" fmla="*/ 19050 w 104775"/>
                <a:gd name="connsiteY1" fmla="*/ 0 h 38100"/>
                <a:gd name="connsiteX2" fmla="*/ 0 w 104775"/>
                <a:gd name="connsiteY2" fmla="*/ 19050 h 38100"/>
                <a:gd name="connsiteX3" fmla="*/ 19050 w 104775"/>
                <a:gd name="connsiteY3" fmla="*/ 38100 h 38100"/>
                <a:gd name="connsiteX4" fmla="*/ 85725 w 104775"/>
                <a:gd name="connsiteY4" fmla="*/ 38100 h 38100"/>
                <a:gd name="connsiteX5" fmla="*/ 104775 w 104775"/>
                <a:gd name="connsiteY5" fmla="*/ 19050 h 38100"/>
                <a:gd name="connsiteX6" fmla="*/ 85725 w 104775"/>
                <a:gd name="connsiteY6" fmla="*/ 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4775" h="38100">
                  <a:moveTo>
                    <a:pt x="85725" y="0"/>
                  </a:moveTo>
                  <a:lnTo>
                    <a:pt x="19050" y="0"/>
                  </a:lnTo>
                  <a:cubicBezTo>
                    <a:pt x="8529" y="0"/>
                    <a:pt x="0" y="8529"/>
                    <a:pt x="0" y="19050"/>
                  </a:cubicBezTo>
                  <a:cubicBezTo>
                    <a:pt x="0" y="29571"/>
                    <a:pt x="8529" y="38100"/>
                    <a:pt x="19050" y="38100"/>
                  </a:cubicBezTo>
                  <a:lnTo>
                    <a:pt x="85725" y="38100"/>
                  </a:lnTo>
                  <a:cubicBezTo>
                    <a:pt x="96246" y="38100"/>
                    <a:pt x="104775" y="29571"/>
                    <a:pt x="104775" y="19050"/>
                  </a:cubicBezTo>
                  <a:cubicBezTo>
                    <a:pt x="104775" y="8529"/>
                    <a:pt x="96246" y="0"/>
                    <a:pt x="85725" y="0"/>
                  </a:cubicBezTo>
                  <a:close/>
                </a:path>
              </a:pathLst>
            </a:custGeom>
            <a:grpFill/>
            <a:ln w="9525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" name="任意多边形: 形状 32">
              <a:extLst>
                <a:ext uri="{FF2B5EF4-FFF2-40B4-BE49-F238E27FC236}">
                  <a16:creationId xmlns:a16="http://schemas.microsoft.com/office/drawing/2014/main" id="{1F9ABAD5-692F-4F5B-B8B1-703B97A3F9E9}"/>
                </a:ext>
              </a:extLst>
            </p:cNvPr>
            <p:cNvSpPr/>
            <p:nvPr/>
          </p:nvSpPr>
          <p:spPr>
            <a:xfrm>
              <a:off x="4191349" y="11809017"/>
              <a:ext cx="85249" cy="85725"/>
            </a:xfrm>
            <a:custGeom>
              <a:avLst/>
              <a:gdLst>
                <a:gd name="connsiteX0" fmla="*/ 53808 w 85249"/>
                <a:gd name="connsiteY0" fmla="*/ 4581 h 85725"/>
                <a:gd name="connsiteX1" fmla="*/ 6659 w 85249"/>
                <a:gd name="connsiteY1" fmla="*/ 52206 h 85725"/>
                <a:gd name="connsiteX2" fmla="*/ 4581 w 85249"/>
                <a:gd name="connsiteY2" fmla="*/ 79066 h 85725"/>
                <a:gd name="connsiteX3" fmla="*/ 31442 w 85249"/>
                <a:gd name="connsiteY3" fmla="*/ 81144 h 85725"/>
                <a:gd name="connsiteX4" fmla="*/ 33520 w 85249"/>
                <a:gd name="connsiteY4" fmla="*/ 79066 h 85725"/>
                <a:gd name="connsiteX5" fmla="*/ 80669 w 85249"/>
                <a:gd name="connsiteY5" fmla="*/ 31441 h 85725"/>
                <a:gd name="connsiteX6" fmla="*/ 78590 w 85249"/>
                <a:gd name="connsiteY6" fmla="*/ 4581 h 85725"/>
                <a:gd name="connsiteX7" fmla="*/ 53808 w 85249"/>
                <a:gd name="connsiteY7" fmla="*/ 4581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5249" h="85725">
                  <a:moveTo>
                    <a:pt x="53808" y="4581"/>
                  </a:moveTo>
                  <a:lnTo>
                    <a:pt x="6659" y="52206"/>
                  </a:lnTo>
                  <a:cubicBezTo>
                    <a:pt x="-1332" y="59049"/>
                    <a:pt x="-2263" y="71075"/>
                    <a:pt x="4581" y="79066"/>
                  </a:cubicBezTo>
                  <a:cubicBezTo>
                    <a:pt x="11425" y="87058"/>
                    <a:pt x="23451" y="87987"/>
                    <a:pt x="31442" y="81144"/>
                  </a:cubicBezTo>
                  <a:cubicBezTo>
                    <a:pt x="32187" y="80506"/>
                    <a:pt x="32882" y="79811"/>
                    <a:pt x="33520" y="79066"/>
                  </a:cubicBezTo>
                  <a:lnTo>
                    <a:pt x="80669" y="31441"/>
                  </a:lnTo>
                  <a:cubicBezTo>
                    <a:pt x="87512" y="23450"/>
                    <a:pt x="86582" y="11424"/>
                    <a:pt x="78590" y="4581"/>
                  </a:cubicBezTo>
                  <a:cubicBezTo>
                    <a:pt x="71459" y="-1527"/>
                    <a:pt x="60941" y="-1527"/>
                    <a:pt x="53808" y="4581"/>
                  </a:cubicBezTo>
                  <a:close/>
                </a:path>
              </a:pathLst>
            </a:custGeom>
            <a:grpFill/>
            <a:ln w="9525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" name="任意多边形: 形状 33">
              <a:extLst>
                <a:ext uri="{FF2B5EF4-FFF2-40B4-BE49-F238E27FC236}">
                  <a16:creationId xmlns:a16="http://schemas.microsoft.com/office/drawing/2014/main" id="{585F8E19-9FF0-45EA-A8F6-E6BD61E0D58F}"/>
                </a:ext>
              </a:extLst>
            </p:cNvPr>
            <p:cNvSpPr/>
            <p:nvPr/>
          </p:nvSpPr>
          <p:spPr>
            <a:xfrm>
              <a:off x="4664405" y="11803695"/>
              <a:ext cx="87546" cy="87626"/>
            </a:xfrm>
            <a:custGeom>
              <a:avLst/>
              <a:gdLst>
                <a:gd name="connsiteX0" fmla="*/ 33190 w 87546"/>
                <a:gd name="connsiteY0" fmla="*/ 6283 h 87626"/>
                <a:gd name="connsiteX1" fmla="*/ 6283 w 87546"/>
                <a:gd name="connsiteY1" fmla="*/ 4911 h 87626"/>
                <a:gd name="connsiteX2" fmla="*/ 4911 w 87546"/>
                <a:gd name="connsiteY2" fmla="*/ 31817 h 87626"/>
                <a:gd name="connsiteX3" fmla="*/ 6234 w 87546"/>
                <a:gd name="connsiteY3" fmla="*/ 33144 h 87626"/>
                <a:gd name="connsiteX4" fmla="*/ 53859 w 87546"/>
                <a:gd name="connsiteY4" fmla="*/ 80769 h 87626"/>
                <a:gd name="connsiteX5" fmla="*/ 80689 w 87546"/>
                <a:gd name="connsiteY5" fmla="*/ 83213 h 87626"/>
                <a:gd name="connsiteX6" fmla="*/ 83133 w 87546"/>
                <a:gd name="connsiteY6" fmla="*/ 56384 h 87626"/>
                <a:gd name="connsiteX7" fmla="*/ 80052 w 87546"/>
                <a:gd name="connsiteY7" fmla="*/ 53432 h 87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546" h="87626">
                  <a:moveTo>
                    <a:pt x="33190" y="6283"/>
                  </a:moveTo>
                  <a:cubicBezTo>
                    <a:pt x="26139" y="-1525"/>
                    <a:pt x="14093" y="-2140"/>
                    <a:pt x="6283" y="4911"/>
                  </a:cubicBezTo>
                  <a:cubicBezTo>
                    <a:pt x="-1525" y="11961"/>
                    <a:pt x="-2140" y="24007"/>
                    <a:pt x="4911" y="31817"/>
                  </a:cubicBezTo>
                  <a:cubicBezTo>
                    <a:pt x="5330" y="32280"/>
                    <a:pt x="5772" y="32724"/>
                    <a:pt x="6234" y="33144"/>
                  </a:cubicBezTo>
                  <a:lnTo>
                    <a:pt x="53859" y="80769"/>
                  </a:lnTo>
                  <a:cubicBezTo>
                    <a:pt x="60593" y="88853"/>
                    <a:pt x="72605" y="89947"/>
                    <a:pt x="80689" y="83213"/>
                  </a:cubicBezTo>
                  <a:cubicBezTo>
                    <a:pt x="88773" y="76480"/>
                    <a:pt x="89866" y="64468"/>
                    <a:pt x="83133" y="56384"/>
                  </a:cubicBezTo>
                  <a:cubicBezTo>
                    <a:pt x="82219" y="55288"/>
                    <a:pt x="81187" y="54298"/>
                    <a:pt x="80052" y="53432"/>
                  </a:cubicBezTo>
                  <a:close/>
                </a:path>
              </a:pathLst>
            </a:custGeom>
            <a:grpFill/>
            <a:ln w="9525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" name="任意多边形: 形状 39">
              <a:extLst>
                <a:ext uri="{FF2B5EF4-FFF2-40B4-BE49-F238E27FC236}">
                  <a16:creationId xmlns:a16="http://schemas.microsoft.com/office/drawing/2014/main" id="{FB239758-8864-437E-A8D8-71649BBF3957}"/>
                </a:ext>
              </a:extLst>
            </p:cNvPr>
            <p:cNvSpPr/>
            <p:nvPr/>
          </p:nvSpPr>
          <p:spPr>
            <a:xfrm>
              <a:off x="4744458" y="11606810"/>
              <a:ext cx="104775" cy="38100"/>
            </a:xfrm>
            <a:custGeom>
              <a:avLst/>
              <a:gdLst>
                <a:gd name="connsiteX0" fmla="*/ 85725 w 104775"/>
                <a:gd name="connsiteY0" fmla="*/ 0 h 38100"/>
                <a:gd name="connsiteX1" fmla="*/ 19050 w 104775"/>
                <a:gd name="connsiteY1" fmla="*/ 0 h 38100"/>
                <a:gd name="connsiteX2" fmla="*/ 0 w 104775"/>
                <a:gd name="connsiteY2" fmla="*/ 19050 h 38100"/>
                <a:gd name="connsiteX3" fmla="*/ 19050 w 104775"/>
                <a:gd name="connsiteY3" fmla="*/ 38100 h 38100"/>
                <a:gd name="connsiteX4" fmla="*/ 85725 w 104775"/>
                <a:gd name="connsiteY4" fmla="*/ 38100 h 38100"/>
                <a:gd name="connsiteX5" fmla="*/ 104775 w 104775"/>
                <a:gd name="connsiteY5" fmla="*/ 19050 h 38100"/>
                <a:gd name="connsiteX6" fmla="*/ 85725 w 104775"/>
                <a:gd name="connsiteY6" fmla="*/ 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4775" h="38100">
                  <a:moveTo>
                    <a:pt x="85725" y="0"/>
                  </a:moveTo>
                  <a:lnTo>
                    <a:pt x="19050" y="0"/>
                  </a:lnTo>
                  <a:cubicBezTo>
                    <a:pt x="8529" y="0"/>
                    <a:pt x="0" y="8529"/>
                    <a:pt x="0" y="19050"/>
                  </a:cubicBezTo>
                  <a:cubicBezTo>
                    <a:pt x="0" y="29571"/>
                    <a:pt x="8529" y="38100"/>
                    <a:pt x="19050" y="38100"/>
                  </a:cubicBezTo>
                  <a:lnTo>
                    <a:pt x="85725" y="38100"/>
                  </a:lnTo>
                  <a:cubicBezTo>
                    <a:pt x="96246" y="38100"/>
                    <a:pt x="104775" y="29571"/>
                    <a:pt x="104775" y="19050"/>
                  </a:cubicBezTo>
                  <a:cubicBezTo>
                    <a:pt x="104775" y="8529"/>
                    <a:pt x="96246" y="0"/>
                    <a:pt x="85725" y="0"/>
                  </a:cubicBezTo>
                  <a:close/>
                </a:path>
              </a:pathLst>
            </a:custGeom>
            <a:grpFill/>
            <a:ln w="9525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41" name="椭圆 40">
            <a:extLst>
              <a:ext uri="{FF2B5EF4-FFF2-40B4-BE49-F238E27FC236}">
                <a16:creationId xmlns:a16="http://schemas.microsoft.com/office/drawing/2014/main" id="{2792782C-6143-4EBE-ACB7-726FE68E7FA9}"/>
              </a:ext>
            </a:extLst>
          </p:cNvPr>
          <p:cNvSpPr/>
          <p:nvPr/>
        </p:nvSpPr>
        <p:spPr>
          <a:xfrm>
            <a:off x="1625599" y="10160000"/>
            <a:ext cx="3454400" cy="3454400"/>
          </a:xfrm>
          <a:prstGeom prst="ellipse">
            <a:avLst/>
          </a:prstGeom>
          <a:noFill/>
          <a:ln w="127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1">
            <a:extLst>
              <a:ext uri="{FF2B5EF4-FFF2-40B4-BE49-F238E27FC236}">
                <a16:creationId xmlns:a16="http://schemas.microsoft.com/office/drawing/2014/main" id="{02243F9C-5C90-469B-B1E7-E91BBE873981}"/>
              </a:ext>
            </a:extLst>
          </p:cNvPr>
          <p:cNvSpPr/>
          <p:nvPr/>
        </p:nvSpPr>
        <p:spPr>
          <a:xfrm>
            <a:off x="2474684" y="11009085"/>
            <a:ext cx="1756231" cy="1756231"/>
          </a:xfrm>
          <a:prstGeom prst="ellipse">
            <a:avLst/>
          </a:prstGeom>
          <a:noFill/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标注: 弯曲线形(无边框) 42">
                <a:extLst>
                  <a:ext uri="{FF2B5EF4-FFF2-40B4-BE49-F238E27FC236}">
                    <a16:creationId xmlns:a16="http://schemas.microsoft.com/office/drawing/2014/main" id="{3AE40FE9-C305-42C1-A2ED-3FD0BD8A6B57}"/>
                  </a:ext>
                </a:extLst>
              </p:cNvPr>
              <p:cNvSpPr/>
              <p:nvPr/>
            </p:nvSpPr>
            <p:spPr>
              <a:xfrm>
                <a:off x="5788569" y="10181772"/>
                <a:ext cx="3584031" cy="986971"/>
              </a:xfrm>
              <a:prstGeom prst="callout2">
                <a:avLst>
                  <a:gd name="adj1" fmla="val 18750"/>
                  <a:gd name="adj2" fmla="val 667"/>
                  <a:gd name="adj3" fmla="val 18750"/>
                  <a:gd name="adj4" fmla="val -16667"/>
                  <a:gd name="adj5" fmla="val 118291"/>
                  <a:gd name="adj6" fmla="val -46794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sz="3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=4</m:t>
                      </m:r>
                      <m:r>
                        <a:rPr lang="en-US" altLang="zh-CN" sz="3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sSubSup>
                        <m:sSubSupPr>
                          <m:ctrlPr>
                            <a:rPr lang="en-US" altLang="zh-CN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CN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altLang="zh-CN" sz="3000" dirty="0">
                  <a:solidFill>
                    <a:schemeClr val="tx1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altLang="zh-CN" sz="3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Φ</m:t>
                      </m:r>
                      <m:r>
                        <a:rPr lang="en-US" altLang="zh-CN" sz="3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US" altLang="zh-CN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zh-CN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sz="3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=4</m:t>
                      </m:r>
                      <m:r>
                        <a:rPr lang="en-US" altLang="zh-CN" sz="3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sSubSup>
                        <m:sSubSupPr>
                          <m:ctrlPr>
                            <a:rPr lang="en-US" altLang="zh-CN" sz="3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3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3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CN" sz="3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sSub>
                        <m:sSubPr>
                          <m:ctrlPr>
                            <a:rPr lang="en-US" altLang="zh-CN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CN" altLang="en-US" sz="3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3" name="标注: 弯曲线形(无边框) 42">
                <a:extLst>
                  <a:ext uri="{FF2B5EF4-FFF2-40B4-BE49-F238E27FC236}">
                    <a16:creationId xmlns:a16="http://schemas.microsoft.com/office/drawing/2014/main" id="{3AE40FE9-C305-42C1-A2ED-3FD0BD8A6B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8569" y="10181772"/>
                <a:ext cx="3584031" cy="986971"/>
              </a:xfrm>
              <a:prstGeom prst="callout2">
                <a:avLst>
                  <a:gd name="adj1" fmla="val 18750"/>
                  <a:gd name="adj2" fmla="val 667"/>
                  <a:gd name="adj3" fmla="val 18750"/>
                  <a:gd name="adj4" fmla="val -16667"/>
                  <a:gd name="adj5" fmla="val 118291"/>
                  <a:gd name="adj6" fmla="val -46794"/>
                </a:avLst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标注: 弯曲线形(无边框) 43">
                <a:extLst>
                  <a:ext uri="{FF2B5EF4-FFF2-40B4-BE49-F238E27FC236}">
                    <a16:creationId xmlns:a16="http://schemas.microsoft.com/office/drawing/2014/main" id="{8A0C9631-0366-48B1-B73B-5832E1C9D2CA}"/>
                  </a:ext>
                </a:extLst>
              </p:cNvPr>
              <p:cNvSpPr/>
              <p:nvPr/>
            </p:nvSpPr>
            <p:spPr>
              <a:xfrm>
                <a:off x="5848350" y="12620172"/>
                <a:ext cx="3584031" cy="986971"/>
              </a:xfrm>
              <a:prstGeom prst="callout2">
                <a:avLst>
                  <a:gd name="adj1" fmla="val 18750"/>
                  <a:gd name="adj2" fmla="val 667"/>
                  <a:gd name="adj3" fmla="val 18750"/>
                  <a:gd name="adj4" fmla="val -16667"/>
                  <a:gd name="adj5" fmla="val 2482"/>
                  <a:gd name="adj6" fmla="val -25534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zh-CN" sz="3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=4</m:t>
                      </m:r>
                      <m:r>
                        <a:rPr lang="en-US" altLang="zh-CN" sz="3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sSubSup>
                        <m:sSubSupPr>
                          <m:ctrlPr>
                            <a:rPr lang="en-US" altLang="zh-CN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/>
                        <m:sup>
                          <m:r>
                            <a:rPr lang="en-US" altLang="zh-CN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altLang="zh-CN" sz="3000" dirty="0">
                  <a:solidFill>
                    <a:schemeClr val="tx1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altLang="zh-CN" sz="3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Φ</m:t>
                      </m:r>
                      <m:r>
                        <a:rPr lang="en-US" altLang="zh-CN" sz="3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3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𝐴𝐸</m:t>
                      </m:r>
                      <m:r>
                        <a:rPr lang="en-US" altLang="zh-CN" sz="3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=4</m:t>
                      </m:r>
                      <m:r>
                        <a:rPr lang="en-US" altLang="zh-CN" sz="3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sSubSup>
                        <m:sSubSupPr>
                          <m:ctrlPr>
                            <a:rPr lang="en-US" altLang="zh-CN" sz="3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3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/>
                        <m:sup>
                          <m:r>
                            <a:rPr lang="en-US" altLang="zh-CN" sz="3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zh-CN" sz="3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zh-CN" altLang="en-US" sz="3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4" name="标注: 弯曲线形(无边框) 43">
                <a:extLst>
                  <a:ext uri="{FF2B5EF4-FFF2-40B4-BE49-F238E27FC236}">
                    <a16:creationId xmlns:a16="http://schemas.microsoft.com/office/drawing/2014/main" id="{8A0C9631-0366-48B1-B73B-5832E1C9D2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8350" y="12620172"/>
                <a:ext cx="3584031" cy="986971"/>
              </a:xfrm>
              <a:prstGeom prst="callout2">
                <a:avLst>
                  <a:gd name="adj1" fmla="val 18750"/>
                  <a:gd name="adj2" fmla="val 667"/>
                  <a:gd name="adj3" fmla="val 18750"/>
                  <a:gd name="adj4" fmla="val -16667"/>
                  <a:gd name="adj5" fmla="val 2482"/>
                  <a:gd name="adj6" fmla="val -25534"/>
                </a:avLst>
              </a:prstGeom>
              <a:blipFill>
                <a:blip r:embed="rId11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右大括号 44">
            <a:extLst>
              <a:ext uri="{FF2B5EF4-FFF2-40B4-BE49-F238E27FC236}">
                <a16:creationId xmlns:a16="http://schemas.microsoft.com/office/drawing/2014/main" id="{0420C942-3ECD-4509-957F-B5517DFCA62C}"/>
              </a:ext>
            </a:extLst>
          </p:cNvPr>
          <p:cNvSpPr/>
          <p:nvPr/>
        </p:nvSpPr>
        <p:spPr>
          <a:xfrm>
            <a:off x="9538607" y="10541907"/>
            <a:ext cx="290286" cy="2699657"/>
          </a:xfrm>
          <a:prstGeom prst="rightBrace">
            <a:avLst>
              <a:gd name="adj1" fmla="val 32943"/>
              <a:gd name="adj2" fmla="val 50706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4DC1422C-0AC0-4C61-8933-4D25E3AEBF96}"/>
                  </a:ext>
                </a:extLst>
              </p:cNvPr>
              <p:cNvSpPr txBox="1"/>
              <p:nvPr/>
            </p:nvSpPr>
            <p:spPr>
              <a:xfrm>
                <a:off x="9990478" y="11441434"/>
                <a:ext cx="3015756" cy="8384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4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44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4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CN" sz="4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sSub>
                        <m:sSubPr>
                          <m:ctrlPr>
                            <a:rPr lang="en-US" altLang="zh-CN" sz="4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4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sz="4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sz="4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CN" sz="4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44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/>
                        <m:sup>
                          <m:r>
                            <a:rPr lang="en-US" altLang="zh-CN" sz="4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zh-CN" sz="4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zh-CN" altLang="en-US" sz="4400" dirty="0"/>
              </a:p>
            </p:txBody>
          </p:sp>
        </mc:Choice>
        <mc:Fallback xmlns=""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4DC1422C-0AC0-4C61-8933-4D25E3AEBF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90478" y="11441434"/>
                <a:ext cx="3015756" cy="838499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文本框 51">
                <a:extLst>
                  <a:ext uri="{FF2B5EF4-FFF2-40B4-BE49-F238E27FC236}">
                    <a16:creationId xmlns:a16="http://schemas.microsoft.com/office/drawing/2014/main" id="{5839F6A5-3772-47F9-AA02-58DF5194B4B4}"/>
                  </a:ext>
                </a:extLst>
              </p:cNvPr>
              <p:cNvSpPr txBox="1"/>
              <p:nvPr/>
            </p:nvSpPr>
            <p:spPr>
              <a:xfrm>
                <a:off x="4479801" y="13693011"/>
                <a:ext cx="8597376" cy="19530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𝑙𝑖𝑔h𝑡</m:t>
                          </m:r>
                        </m:sub>
                      </m:sSub>
                      <m:d>
                        <m:dPr>
                          <m:ctrlPr>
                            <a:rPr lang="en-US" altLang="zh-CN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altLang="zh-CN" sz="4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zh-CN" sz="4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4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zh-CN" sz="4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𝑙𝑖𝑔h𝑡</m:t>
                              </m:r>
                            </m:sub>
                          </m:sSub>
                        </m:e>
                        <m:sub>
                          <m:r>
                            <a:rPr lang="en-US" altLang="zh-CN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f>
                        <m:fPr>
                          <m:ctrlPr>
                            <a:rPr lang="en-US" altLang="zh-CN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altLang="zh-CN" sz="4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4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4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altLang="zh-CN" sz="4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p>
                            <m:sSupPr>
                              <m:ctrlPr>
                                <a:rPr lang="en-US" altLang="zh-CN" sz="4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4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altLang="zh-CN" sz="4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zh-CN" altLang="en-US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𝜖</m:t>
                          </m:r>
                        </m:den>
                      </m:f>
                    </m:oMath>
                  </m:oMathPara>
                </a14:m>
                <a:endParaRPr lang="zh-CN" altLang="en-US" sz="44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2" name="文本框 51">
                <a:extLst>
                  <a:ext uri="{FF2B5EF4-FFF2-40B4-BE49-F238E27FC236}">
                    <a16:creationId xmlns:a16="http://schemas.microsoft.com/office/drawing/2014/main" id="{5839F6A5-3772-47F9-AA02-58DF5194B4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9801" y="13693011"/>
                <a:ext cx="8597376" cy="195303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矩形 54">
            <a:extLst>
              <a:ext uri="{FF2B5EF4-FFF2-40B4-BE49-F238E27FC236}">
                <a16:creationId xmlns:a16="http://schemas.microsoft.com/office/drawing/2014/main" id="{52FE61E4-0E98-4DE5-8ACA-41B839905862}"/>
              </a:ext>
            </a:extLst>
          </p:cNvPr>
          <p:cNvSpPr/>
          <p:nvPr/>
        </p:nvSpPr>
        <p:spPr>
          <a:xfrm>
            <a:off x="1578489" y="15843946"/>
            <a:ext cx="14400000" cy="18397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文本框 55">
                <a:extLst>
                  <a:ext uri="{FF2B5EF4-FFF2-40B4-BE49-F238E27FC236}">
                    <a16:creationId xmlns:a16="http://schemas.microsoft.com/office/drawing/2014/main" id="{C8FBA012-032A-4F6B-A113-3012DF76645C}"/>
                  </a:ext>
                </a:extLst>
              </p:cNvPr>
              <p:cNvSpPr txBox="1"/>
              <p:nvPr/>
            </p:nvSpPr>
            <p:spPr>
              <a:xfrm>
                <a:off x="4822409" y="15971339"/>
                <a:ext cx="7912161" cy="15849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𝑙𝑖𝑔h𝑡</m:t>
                        </m:r>
                      </m:sub>
                    </m:sSub>
                    <m:d>
                      <m:dPr>
                        <m:ctrlP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r>
                      <a:rPr lang="en-US" altLang="zh-CN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altLang="zh-CN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zh-CN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𝑙𝑖𝑔h𝑡</m:t>
                            </m:r>
                          </m:sub>
                        </m:sSub>
                      </m:e>
                      <m:sub>
                        <m: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CN" sz="4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altLang="zh-CN" sz="4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4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zh-CN" sz="4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m:rPr>
                                    <m:sty m:val="p"/>
                                  </m:rPr>
                                  <a:rPr lang="en-US" altLang="zh-CN" sz="44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max</m:t>
                                </m:r>
                                <m:r>
                                  <a:rPr lang="en-US" altLang="zh-CN" sz="4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⁡(</m:t>
                                </m:r>
                                <m:r>
                                  <a:rPr lang="en-US" altLang="zh-CN" sz="4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en-US" altLang="zh-CN" sz="4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altLang="zh-CN" sz="4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4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zh-CN" sz="4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𝑚𝑖𝑛</m:t>
                                    </m:r>
                                  </m:sub>
                                </m:sSub>
                                <m:r>
                                  <a:rPr lang="en-US" altLang="zh-CN" sz="4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zh-CN" altLang="en-US" sz="4400" b="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56" name="文本框 55">
                <a:extLst>
                  <a:ext uri="{FF2B5EF4-FFF2-40B4-BE49-F238E27FC236}">
                    <a16:creationId xmlns:a16="http://schemas.microsoft.com/office/drawing/2014/main" id="{C8FBA012-032A-4F6B-A113-3012DF7664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2409" y="15971339"/>
                <a:ext cx="7912161" cy="1584921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993439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矩形 59">
            <a:extLst>
              <a:ext uri="{FF2B5EF4-FFF2-40B4-BE49-F238E27FC236}">
                <a16:creationId xmlns:a16="http://schemas.microsoft.com/office/drawing/2014/main" id="{84A0F1A0-745D-41F5-B8EC-1B87FB902AE0}"/>
              </a:ext>
            </a:extLst>
          </p:cNvPr>
          <p:cNvSpPr/>
          <p:nvPr/>
        </p:nvSpPr>
        <p:spPr>
          <a:xfrm>
            <a:off x="331" y="11120284"/>
            <a:ext cx="18000000" cy="61943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08FAAEC7-F0FC-4D10-8B21-1854D7D05FB5}"/>
              </a:ext>
            </a:extLst>
          </p:cNvPr>
          <p:cNvSpPr/>
          <p:nvPr/>
        </p:nvSpPr>
        <p:spPr>
          <a:xfrm>
            <a:off x="1578489" y="2733432"/>
            <a:ext cx="14400000" cy="20615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2BE19FF7-9AD4-4CA8-AEA5-99AA83F4613D}"/>
              </a:ext>
            </a:extLst>
          </p:cNvPr>
          <p:cNvSpPr/>
          <p:nvPr/>
        </p:nvSpPr>
        <p:spPr>
          <a:xfrm>
            <a:off x="1578489" y="544055"/>
            <a:ext cx="14400000" cy="18397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F71FDFD2-09F9-46DD-A634-A0F607414D50}"/>
                  </a:ext>
                </a:extLst>
              </p:cNvPr>
              <p:cNvSpPr txBox="1"/>
              <p:nvPr/>
            </p:nvSpPr>
            <p:spPr>
              <a:xfrm>
                <a:off x="4484239" y="586405"/>
                <a:ext cx="8588500" cy="16067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𝑤𝑖𝑛</m:t>
                        </m:r>
                      </m:sub>
                    </m:sSub>
                    <m:d>
                      <m:dPr>
                        <m:ctrlP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r>
                      <a:rPr lang="en-US" altLang="zh-CN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sSup>
                      <m:sSupPr>
                        <m:ctrlP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𝑎𝑥</m:t>
                        </m:r>
                      </m:e>
                      <m:sup>
                        <m: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d>
                      <m:dPr>
                        <m:ctrlPr>
                          <a:rPr lang="en-US" altLang="zh-CN" sz="4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4400" i="1">
                            <a:latin typeface="Cambria Math" panose="02040503050406030204" pitchFamily="18" charset="0"/>
                          </a:rPr>
                          <m:t>1−</m:t>
                        </m:r>
                        <m:sSup>
                          <m:sSupPr>
                            <m:ctrlPr>
                              <a:rPr lang="en-US" altLang="zh-CN" sz="4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sz="4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altLang="zh-CN" sz="4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44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altLang="zh-CN" sz="4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4400" i="1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en-US" altLang="zh-CN" sz="4400" i="1">
                                            <a:latin typeface="Cambria Math" panose="02040503050406030204" pitchFamily="18" charset="0"/>
                                          </a:rPr>
                                          <m:t>𝑚𝑎𝑥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US" altLang="zh-CN" sz="4400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  <m:r>
                          <a:rPr lang="en-US" altLang="zh-CN" sz="4400" i="1">
                            <a:latin typeface="Cambria Math" panose="02040503050406030204" pitchFamily="18" charset="0"/>
                          </a:rPr>
                          <m:t>,0</m:t>
                        </m:r>
                      </m:e>
                    </m:d>
                  </m:oMath>
                </a14:m>
                <a:r>
                  <a:rPr lang="zh-CN" altLang="en-US" sz="4400" b="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F71FDFD2-09F9-46DD-A634-A0F607414D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4239" y="586405"/>
                <a:ext cx="8588500" cy="160672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51EB2314-DDA3-462A-BF1E-11726339F7A3}"/>
                  </a:ext>
                </a:extLst>
              </p:cNvPr>
              <p:cNvSpPr txBox="1"/>
              <p:nvPr/>
            </p:nvSpPr>
            <p:spPr>
              <a:xfrm>
                <a:off x="4479801" y="2787669"/>
                <a:ext cx="8597376" cy="19530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𝑙𝑖𝑔h𝑡</m:t>
                          </m:r>
                        </m:sub>
                      </m:sSub>
                      <m:d>
                        <m:dPr>
                          <m:ctrlPr>
                            <a:rPr lang="en-US" altLang="zh-CN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altLang="zh-CN" sz="4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zh-CN" sz="4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4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zh-CN" sz="4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𝑙𝑖𝑔h𝑡</m:t>
                              </m:r>
                            </m:sub>
                          </m:sSub>
                        </m:e>
                        <m:sub>
                          <m:r>
                            <a:rPr lang="en-US" altLang="zh-CN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US" altLang="zh-CN" sz="4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44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sz="4400" i="1">
                              <a:latin typeface="Cambria Math" panose="02040503050406030204" pitchFamily="18" charset="0"/>
                            </a:rPr>
                            <m:t>𝑤𝑖𝑛</m:t>
                          </m:r>
                        </m:sub>
                      </m:sSub>
                      <m:d>
                        <m:dPr>
                          <m:ctrlPr>
                            <a:rPr lang="en-US" altLang="zh-CN" sz="4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44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f>
                        <m:fPr>
                          <m:ctrlPr>
                            <a:rPr lang="en-US" altLang="zh-CN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altLang="zh-CN" sz="4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4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4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altLang="zh-CN" sz="4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p>
                            <m:sSupPr>
                              <m:ctrlPr>
                                <a:rPr lang="en-US" altLang="zh-CN" sz="4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4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altLang="zh-CN" sz="4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zh-CN" altLang="en-US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𝜖</m:t>
                          </m:r>
                        </m:den>
                      </m:f>
                    </m:oMath>
                  </m:oMathPara>
                </a14:m>
                <a:endParaRPr lang="zh-CN" altLang="en-US" sz="44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51EB2314-DDA3-462A-BF1E-11726339F7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9801" y="2787669"/>
                <a:ext cx="8597376" cy="195303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矩形 45">
            <a:extLst>
              <a:ext uri="{FF2B5EF4-FFF2-40B4-BE49-F238E27FC236}">
                <a16:creationId xmlns:a16="http://schemas.microsoft.com/office/drawing/2014/main" id="{B86B8ED7-3DA8-4781-9111-8495CE83B8E5}"/>
              </a:ext>
            </a:extLst>
          </p:cNvPr>
          <p:cNvSpPr/>
          <p:nvPr/>
        </p:nvSpPr>
        <p:spPr>
          <a:xfrm>
            <a:off x="1578489" y="5095632"/>
            <a:ext cx="14400000" cy="29625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本框 48">
                <a:extLst>
                  <a:ext uri="{FF2B5EF4-FFF2-40B4-BE49-F238E27FC236}">
                    <a16:creationId xmlns:a16="http://schemas.microsoft.com/office/drawing/2014/main" id="{75CE676D-A734-417A-A327-7CC937255B7C}"/>
                  </a:ext>
                </a:extLst>
              </p:cNvPr>
              <p:cNvSpPr txBox="1"/>
              <p:nvPr/>
            </p:nvSpPr>
            <p:spPr>
              <a:xfrm>
                <a:off x="4479801" y="5149869"/>
                <a:ext cx="8597376" cy="11642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𝑙𝑖𝑔h𝑡</m:t>
                        </m:r>
                      </m:sub>
                    </m:sSub>
                    <m:d>
                      <m:dPr>
                        <m:ctrlP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r>
                      <a:rPr lang="en-US" altLang="zh-CN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altLang="zh-CN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zh-CN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𝑙𝑖𝑔h𝑡</m:t>
                            </m:r>
                          </m:sub>
                        </m:sSub>
                      </m:e>
                      <m:sub>
                        <m: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en-US" altLang="zh-CN" sz="4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44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sz="4400" b="0" i="1" smtClean="0">
                            <a:latin typeface="Cambria Math" panose="02040503050406030204" pitchFamily="18" charset="0"/>
                          </a:rPr>
                          <m:t>𝑑𝑖𝑠𝑡</m:t>
                        </m:r>
                      </m:sub>
                    </m:sSub>
                    <m:d>
                      <m:dPr>
                        <m:ctrlPr>
                          <a:rPr lang="en-US" altLang="zh-CN" sz="4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44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</m:oMath>
                </a14:m>
                <a:r>
                  <a:rPr lang="zh-CN" altLang="en-US" sz="4400" b="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49" name="文本框 48">
                <a:extLst>
                  <a:ext uri="{FF2B5EF4-FFF2-40B4-BE49-F238E27FC236}">
                    <a16:creationId xmlns:a16="http://schemas.microsoft.com/office/drawing/2014/main" id="{75CE676D-A734-417A-A327-7CC937255B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9801" y="5149869"/>
                <a:ext cx="8597376" cy="116429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文本框 49">
                <a:extLst>
                  <a:ext uri="{FF2B5EF4-FFF2-40B4-BE49-F238E27FC236}">
                    <a16:creationId xmlns:a16="http://schemas.microsoft.com/office/drawing/2014/main" id="{821A3392-FFEE-4537-B9A0-F08DD165002A}"/>
                  </a:ext>
                </a:extLst>
              </p:cNvPr>
              <p:cNvSpPr txBox="1"/>
              <p:nvPr/>
            </p:nvSpPr>
            <p:spPr>
              <a:xfrm>
                <a:off x="4479801" y="6197619"/>
                <a:ext cx="8893300" cy="16067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4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44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sz="4400" b="0" i="1" smtClean="0">
                            <a:latin typeface="Cambria Math" panose="02040503050406030204" pitchFamily="18" charset="0"/>
                          </a:rPr>
                          <m:t>𝑑𝑖𝑠𝑡</m:t>
                        </m:r>
                      </m:sub>
                    </m:sSub>
                    <m:d>
                      <m:dPr>
                        <m:ctrlPr>
                          <a:rPr lang="en-US" altLang="zh-CN" sz="4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44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</m:oMath>
                </a14:m>
                <a:r>
                  <a:rPr lang="en-US" altLang="zh-CN" sz="4400" dirty="0"/>
                  <a:t> =</a:t>
                </a:r>
                <a14:m>
                  <m:oMath xmlns:m="http://schemas.openxmlformats.org/officeDocument/2006/math">
                    <m:r>
                      <a:rPr lang="en-US" altLang="zh-CN" sz="4400" i="1">
                        <a:latin typeface="Cambria Math" panose="02040503050406030204" pitchFamily="18" charset="0"/>
                      </a:rPr>
                      <m:t>𝑚</m:t>
                    </m:r>
                    <m:sSup>
                      <m:sSupPr>
                        <m:ctrlPr>
                          <a:rPr lang="en-US" altLang="zh-CN" sz="4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4400" i="1">
                            <a:latin typeface="Cambria Math" panose="02040503050406030204" pitchFamily="18" charset="0"/>
                          </a:rPr>
                          <m:t>𝑎𝑥</m:t>
                        </m:r>
                      </m:e>
                      <m:sup>
                        <m:r>
                          <a:rPr lang="en-US" altLang="zh-CN" sz="4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d>
                      <m:dPr>
                        <m:ctrlPr>
                          <a:rPr lang="en-US" altLang="zh-CN" sz="4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4400" i="1">
                            <a:latin typeface="Cambria Math" panose="02040503050406030204" pitchFamily="18" charset="0"/>
                          </a:rPr>
                          <m:t>1−</m:t>
                        </m:r>
                        <m:sSup>
                          <m:sSupPr>
                            <m:ctrlPr>
                              <a:rPr lang="en-US" altLang="zh-CN" sz="4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sz="4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altLang="zh-CN" sz="4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44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altLang="zh-CN" sz="4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4400" i="1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en-US" altLang="zh-CN" sz="4400" i="1">
                                            <a:latin typeface="Cambria Math" panose="02040503050406030204" pitchFamily="18" charset="0"/>
                                          </a:rPr>
                                          <m:t>𝑚𝑎𝑥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US" altLang="zh-CN" sz="4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sz="4400" i="1">
                            <a:latin typeface="Cambria Math" panose="02040503050406030204" pitchFamily="18" charset="0"/>
                          </a:rPr>
                          <m:t>,0</m:t>
                        </m:r>
                      </m:e>
                    </m:d>
                  </m:oMath>
                </a14:m>
                <a:r>
                  <a:rPr lang="zh-CN" altLang="en-US" sz="4400" dirty="0"/>
                  <a:t> </a:t>
                </a:r>
              </a:p>
            </p:txBody>
          </p:sp>
        </mc:Choice>
        <mc:Fallback xmlns="">
          <p:sp>
            <p:nvSpPr>
              <p:cNvPr id="50" name="文本框 49">
                <a:extLst>
                  <a:ext uri="{FF2B5EF4-FFF2-40B4-BE49-F238E27FC236}">
                    <a16:creationId xmlns:a16="http://schemas.microsoft.com/office/drawing/2014/main" id="{821A3392-FFEE-4537-B9A0-F08DD16500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9801" y="6197619"/>
                <a:ext cx="8893300" cy="1606722"/>
              </a:xfrm>
              <a:prstGeom prst="rect">
                <a:avLst/>
              </a:prstGeom>
              <a:blipFill>
                <a:blip r:embed="rId5"/>
                <a:stretch>
                  <a:fillRect b="-22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矩形 50">
            <a:extLst>
              <a:ext uri="{FF2B5EF4-FFF2-40B4-BE49-F238E27FC236}">
                <a16:creationId xmlns:a16="http://schemas.microsoft.com/office/drawing/2014/main" id="{0241669E-8BE5-48EE-8700-A210801D52EA}"/>
              </a:ext>
            </a:extLst>
          </p:cNvPr>
          <p:cNvSpPr/>
          <p:nvPr/>
        </p:nvSpPr>
        <p:spPr>
          <a:xfrm>
            <a:off x="1578489" y="9144000"/>
            <a:ext cx="14400000" cy="13592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文本框 53">
                <a:extLst>
                  <a:ext uri="{FF2B5EF4-FFF2-40B4-BE49-F238E27FC236}">
                    <a16:creationId xmlns:a16="http://schemas.microsoft.com/office/drawing/2014/main" id="{20C75237-FA8D-4DFC-8EC7-1E767CA93536}"/>
                  </a:ext>
                </a:extLst>
              </p:cNvPr>
              <p:cNvSpPr txBox="1"/>
              <p:nvPr/>
            </p:nvSpPr>
            <p:spPr>
              <a:xfrm>
                <a:off x="4479801" y="9241475"/>
                <a:ext cx="8597376" cy="11642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𝑙𝑖𝑔h𝑡</m:t>
                        </m:r>
                      </m:sub>
                    </m:sSub>
                    <m:d>
                      <m:dPr>
                        <m:ctrlP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r>
                      <a:rPr lang="en-US" altLang="zh-CN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altLang="zh-CN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zh-CN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𝑙𝑖𝑔h𝑡</m:t>
                            </m:r>
                          </m:sub>
                        </m:sSub>
                      </m:e>
                      <m:sub>
                        <m: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en-US" altLang="zh-CN" sz="4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44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sz="4400" b="0" i="1" smtClean="0">
                            <a:latin typeface="Cambria Math" panose="02040503050406030204" pitchFamily="18" charset="0"/>
                          </a:rPr>
                          <m:t>𝑑𝑖𝑠𝑡</m:t>
                        </m:r>
                      </m:sub>
                    </m:sSub>
                    <m:d>
                      <m:dPr>
                        <m:ctrlPr>
                          <a:rPr lang="en-US" altLang="zh-CN" sz="4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44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sSub>
                      <m:sSubPr>
                        <m:ctrlPr>
                          <a:rPr lang="en-US" altLang="zh-CN" sz="4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4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sz="4400" b="0" i="1" smtClean="0">
                            <a:latin typeface="Cambria Math" panose="02040503050406030204" pitchFamily="18" charset="0"/>
                          </a:rPr>
                          <m:t>𝑑𝑖𝑟</m:t>
                        </m:r>
                      </m:sub>
                    </m:sSub>
                    <m:r>
                      <a:rPr lang="en-US" altLang="zh-CN" sz="4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4400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altLang="zh-CN" sz="4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4400" b="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54" name="文本框 53">
                <a:extLst>
                  <a:ext uri="{FF2B5EF4-FFF2-40B4-BE49-F238E27FC236}">
                    <a16:creationId xmlns:a16="http://schemas.microsoft.com/office/drawing/2014/main" id="{20C75237-FA8D-4DFC-8EC7-1E767CA935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9801" y="9241475"/>
                <a:ext cx="8597376" cy="116429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片 7">
            <a:extLst>
              <a:ext uri="{FF2B5EF4-FFF2-40B4-BE49-F238E27FC236}">
                <a16:creationId xmlns:a16="http://schemas.microsoft.com/office/drawing/2014/main" id="{60185D30-FA68-4430-BAD0-904742B3508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4139"/>
          <a:stretch/>
        </p:blipFill>
        <p:spPr>
          <a:xfrm>
            <a:off x="754127" y="11179277"/>
            <a:ext cx="7743825" cy="615412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7" name="文本框 56">
                <a:extLst>
                  <a:ext uri="{FF2B5EF4-FFF2-40B4-BE49-F238E27FC236}">
                    <a16:creationId xmlns:a16="http://schemas.microsoft.com/office/drawing/2014/main" id="{8A72F82F-A22A-44C9-BDFE-8C80E5FD22E5}"/>
                  </a:ext>
                </a:extLst>
              </p:cNvPr>
              <p:cNvSpPr txBox="1"/>
              <p:nvPr/>
            </p:nvSpPr>
            <p:spPr>
              <a:xfrm>
                <a:off x="8854093" y="12256525"/>
                <a:ext cx="8597376" cy="90108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zh-CN" altLang="en-US" sz="4400" b="0" dirty="0">
                    <a:solidFill>
                      <a:schemeClr val="tx1"/>
                    </a:solidFill>
                  </a:rPr>
                  <a:t>：灯光朝向和入射光线的夹角</a:t>
                </a:r>
              </a:p>
            </p:txBody>
          </p:sp>
        </mc:Choice>
        <mc:Fallback xmlns="">
          <p:sp>
            <p:nvSpPr>
              <p:cNvPr id="57" name="文本框 56">
                <a:extLst>
                  <a:ext uri="{FF2B5EF4-FFF2-40B4-BE49-F238E27FC236}">
                    <a16:creationId xmlns:a16="http://schemas.microsoft.com/office/drawing/2014/main" id="{8A72F82F-A22A-44C9-BDFE-8C80E5FD22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4093" y="12256525"/>
                <a:ext cx="8597376" cy="901081"/>
              </a:xfrm>
              <a:prstGeom prst="rect">
                <a:avLst/>
              </a:prstGeom>
              <a:blipFill>
                <a:blip r:embed="rId8"/>
                <a:stretch>
                  <a:fillRect b="-319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文本框 57">
                <a:extLst>
                  <a:ext uri="{FF2B5EF4-FFF2-40B4-BE49-F238E27FC236}">
                    <a16:creationId xmlns:a16="http://schemas.microsoft.com/office/drawing/2014/main" id="{60C3DFCB-E3E1-4E68-A49A-08759B152CF1}"/>
                  </a:ext>
                </a:extLst>
              </p:cNvPr>
              <p:cNvSpPr txBox="1"/>
              <p:nvPr/>
            </p:nvSpPr>
            <p:spPr>
              <a:xfrm>
                <a:off x="8854093" y="13523959"/>
                <a:ext cx="8597376" cy="9858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zh-CN" altLang="en-US" sz="4400" b="0" dirty="0">
                    <a:solidFill>
                      <a:schemeClr val="tx1"/>
                    </a:solidFill>
                  </a:rPr>
                  <a:t>：半影角</a:t>
                </a:r>
                <a:r>
                  <a:rPr lang="en-US" altLang="zh-CN" sz="4400" b="0" dirty="0">
                    <a:solidFill>
                      <a:schemeClr val="tx1"/>
                    </a:solidFill>
                  </a:rPr>
                  <a:t>(penumbra angle)</a:t>
                </a:r>
                <a:endParaRPr lang="zh-CN" altLang="en-US" sz="44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8" name="文本框 57">
                <a:extLst>
                  <a:ext uri="{FF2B5EF4-FFF2-40B4-BE49-F238E27FC236}">
                    <a16:creationId xmlns:a16="http://schemas.microsoft.com/office/drawing/2014/main" id="{60C3DFCB-E3E1-4E68-A49A-08759B152C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4093" y="13523959"/>
                <a:ext cx="8597376" cy="985847"/>
              </a:xfrm>
              <a:prstGeom prst="rect">
                <a:avLst/>
              </a:prstGeom>
              <a:blipFill>
                <a:blip r:embed="rId9"/>
                <a:stretch>
                  <a:fillRect b="-240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文本框 58">
                <a:extLst>
                  <a:ext uri="{FF2B5EF4-FFF2-40B4-BE49-F238E27FC236}">
                    <a16:creationId xmlns:a16="http://schemas.microsoft.com/office/drawing/2014/main" id="{DDF3A57C-D93F-4962-8DAC-8DD7F4D893AB}"/>
                  </a:ext>
                </a:extLst>
              </p:cNvPr>
              <p:cNvSpPr txBox="1"/>
              <p:nvPr/>
            </p:nvSpPr>
            <p:spPr>
              <a:xfrm>
                <a:off x="8854093" y="14876158"/>
                <a:ext cx="8597376" cy="90108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4400" i="1">
                            <a:latin typeface="Cambria Math" panose="02040503050406030204" pitchFamily="18" charset="0"/>
                          </a:rPr>
                          <m:t>u</m:t>
                        </m:r>
                      </m:sub>
                    </m:sSub>
                  </m:oMath>
                </a14:m>
                <a:r>
                  <a:rPr lang="zh-CN" altLang="en-US" sz="4400" b="0" dirty="0">
                    <a:solidFill>
                      <a:schemeClr val="tx1"/>
                    </a:solidFill>
                  </a:rPr>
                  <a:t>：</a:t>
                </a:r>
                <a:r>
                  <a:rPr lang="zh-CN" altLang="en-US" sz="4400" dirty="0"/>
                  <a:t>本影角</a:t>
                </a:r>
                <a:r>
                  <a:rPr lang="en-US" altLang="zh-CN" sz="4400" dirty="0"/>
                  <a:t>(umbra angle)</a:t>
                </a:r>
                <a:endParaRPr lang="zh-CN" altLang="en-US" sz="44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9" name="文本框 58">
                <a:extLst>
                  <a:ext uri="{FF2B5EF4-FFF2-40B4-BE49-F238E27FC236}">
                    <a16:creationId xmlns:a16="http://schemas.microsoft.com/office/drawing/2014/main" id="{DDF3A57C-D93F-4962-8DAC-8DD7F4D893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4093" y="14876158"/>
                <a:ext cx="8597376" cy="901081"/>
              </a:xfrm>
              <a:prstGeom prst="rect">
                <a:avLst/>
              </a:prstGeom>
              <a:blipFill>
                <a:blip r:embed="rId10"/>
                <a:stretch>
                  <a:fillRect b="-310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834117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>
            <a:extLst>
              <a:ext uri="{FF2B5EF4-FFF2-40B4-BE49-F238E27FC236}">
                <a16:creationId xmlns:a16="http://schemas.microsoft.com/office/drawing/2014/main" id="{AE848B48-0950-4A7C-ACBD-4E49A80849B5}"/>
              </a:ext>
            </a:extLst>
          </p:cNvPr>
          <p:cNvSpPr/>
          <p:nvPr/>
        </p:nvSpPr>
        <p:spPr>
          <a:xfrm>
            <a:off x="5282343" y="5368414"/>
            <a:ext cx="7200000" cy="48669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CC47D09D-DCB0-4066-92DE-F9AB37B898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1785" y="5940788"/>
            <a:ext cx="5333333" cy="4000000"/>
          </a:xfrm>
          <a:prstGeom prst="rect">
            <a:avLst/>
          </a:prstGeom>
        </p:spPr>
      </p:pic>
      <p:sp>
        <p:nvSpPr>
          <p:cNvPr id="39" name="矩形 38">
            <a:extLst>
              <a:ext uri="{FF2B5EF4-FFF2-40B4-BE49-F238E27FC236}">
                <a16:creationId xmlns:a16="http://schemas.microsoft.com/office/drawing/2014/main" id="{08FAAEC7-F0FC-4D10-8B21-1854D7D05FB5}"/>
              </a:ext>
            </a:extLst>
          </p:cNvPr>
          <p:cNvSpPr/>
          <p:nvPr/>
        </p:nvSpPr>
        <p:spPr>
          <a:xfrm>
            <a:off x="1578489" y="593124"/>
            <a:ext cx="14400000" cy="38058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F71FDFD2-09F9-46DD-A634-A0F607414D50}"/>
                  </a:ext>
                </a:extLst>
              </p:cNvPr>
              <p:cNvSpPr txBox="1"/>
              <p:nvPr/>
            </p:nvSpPr>
            <p:spPr>
              <a:xfrm>
                <a:off x="4780801" y="586405"/>
                <a:ext cx="8588500" cy="15790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14:m>
                  <m:oMath xmlns:m="http://schemas.openxmlformats.org/officeDocument/2006/math">
                    <m:r>
                      <a:rPr lang="en-US" altLang="zh-CN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𝑐𝑙𝑎𝑚𝑝</m:t>
                    </m:r>
                    <m:r>
                      <a:rPr lang="en-US" altLang="zh-CN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𝑐𝑜𝑠</m:t>
                        </m:r>
                        <m:sSub>
                          <m:sSubPr>
                            <m:ctrlPr>
                              <a:rPr lang="en-US" altLang="zh-CN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CN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𝑐𝑜𝑠</m:t>
                        </m:r>
                        <m:sSub>
                          <m:sSubPr>
                            <m:ctrlPr>
                              <a:rPr lang="en-US" altLang="zh-CN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CN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num>
                      <m:den>
                        <m: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𝑐𝑜𝑠</m:t>
                        </m:r>
                        <m:sSub>
                          <m:sSubPr>
                            <m:ctrlPr>
                              <a:rPr lang="en-US" altLang="zh-CN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CN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𝑐𝑜𝑠</m:t>
                        </m:r>
                        <m:sSub>
                          <m:sSubPr>
                            <m:ctrlPr>
                              <a:rPr lang="en-US" altLang="zh-CN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CN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den>
                    </m:f>
                    <m:r>
                      <a:rPr lang="en-US" altLang="zh-CN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,0,1)</m:t>
                    </m:r>
                  </m:oMath>
                </a14:m>
                <a:r>
                  <a:rPr lang="zh-CN" altLang="en-US" sz="4400" b="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F71FDFD2-09F9-46DD-A634-A0F607414D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0801" y="586405"/>
                <a:ext cx="8588500" cy="157902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51EB2314-DDA3-462A-BF1E-11726339F7A3}"/>
                  </a:ext>
                </a:extLst>
              </p:cNvPr>
              <p:cNvSpPr txBox="1"/>
              <p:nvPr/>
            </p:nvSpPr>
            <p:spPr>
              <a:xfrm>
                <a:off x="4702222" y="2195513"/>
                <a:ext cx="6591854" cy="205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altLang="zh-CN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zh-CN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𝑑𝑖𝑟</m:t>
                            </m:r>
                          </m:sub>
                        </m:sSub>
                      </m:e>
                      <m:sub>
                        <m: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</m:sSub>
                    <m:d>
                      <m:dPr>
                        <m:ctrlP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</m:d>
                    <m:r>
                      <a:rPr lang="en-US" altLang="zh-CN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sz="4400" b="0" dirty="0">
                    <a:solidFill>
                      <a:schemeClr val="tx1"/>
                    </a:solidFill>
                  </a:rPr>
                  <a:t> </a:t>
                </a:r>
              </a:p>
              <a:p>
                <a:pPr>
                  <a:lnSpc>
                    <a:spcPct val="13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altLang="zh-CN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zh-CN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𝑑𝑖𝑟</m:t>
                            </m:r>
                          </m:sub>
                        </m:sSub>
                      </m:e>
                      <m:sub>
                        <m: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d>
                      <m:dPr>
                        <m:ctrlP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</m:d>
                    <m:r>
                      <a:rPr lang="en-US" altLang="zh-CN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(3−2</m:t>
                    </m:r>
                    <m:r>
                      <a:rPr lang="en-US" altLang="zh-CN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4400" b="0" dirty="0">
                    <a:solidFill>
                      <a:schemeClr val="tx1"/>
                    </a:solidFill>
                  </a:rPr>
                  <a:t>  </a:t>
                </a:r>
              </a:p>
            </p:txBody>
          </p:sp>
        </mc:Choice>
        <mc:Fallback xmlns=""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51EB2314-DDA3-462A-BF1E-11726339F7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2222" y="2195513"/>
                <a:ext cx="6591854" cy="205351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AFD3814E-519F-418F-90CC-81A8D0CE7989}"/>
                  </a:ext>
                </a:extLst>
              </p:cNvPr>
              <p:cNvSpPr txBox="1"/>
              <p:nvPr/>
            </p:nvSpPr>
            <p:spPr>
              <a:xfrm>
                <a:off x="7386216" y="6262100"/>
                <a:ext cx="936578" cy="10405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CN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en-US" altLang="zh-CN" sz="44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AFD3814E-519F-418F-90CC-81A8D0CE79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6216" y="6262100"/>
                <a:ext cx="936578" cy="104054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443424FC-008B-4D64-B8C0-665EECA63A2A}"/>
                  </a:ext>
                </a:extLst>
              </p:cNvPr>
              <p:cNvSpPr txBox="1"/>
              <p:nvPr/>
            </p:nvSpPr>
            <p:spPr>
              <a:xfrm>
                <a:off x="8148216" y="5690600"/>
                <a:ext cx="936578" cy="9725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CN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</m:oMath>
                  </m:oMathPara>
                </a14:m>
                <a:endParaRPr lang="en-US" altLang="zh-CN" sz="44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443424FC-008B-4D64-B8C0-665EECA63A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8216" y="5690600"/>
                <a:ext cx="936578" cy="97257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09CB3A90-4AFD-413E-9894-36298BF0A023}"/>
              </a:ext>
            </a:extLst>
          </p:cNvPr>
          <p:cNvCxnSpPr/>
          <p:nvPr/>
        </p:nvCxnSpPr>
        <p:spPr>
          <a:xfrm flipH="1" flipV="1">
            <a:off x="7598894" y="8067087"/>
            <a:ext cx="2781300" cy="1428750"/>
          </a:xfrm>
          <a:prstGeom prst="straightConnector1">
            <a:avLst/>
          </a:prstGeom>
          <a:ln w="25400">
            <a:solidFill>
              <a:srgbClr val="FF5F1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076388DB-4898-4400-B3A5-650C24B00B1E}"/>
                  </a:ext>
                </a:extLst>
              </p:cNvPr>
              <p:cNvSpPr txBox="1"/>
              <p:nvPr/>
            </p:nvSpPr>
            <p:spPr>
              <a:xfrm>
                <a:off x="6611516" y="7316200"/>
                <a:ext cx="936578" cy="9725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sz="4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US" altLang="zh-CN" sz="44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076388DB-4898-4400-B3A5-650C24B00B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1516" y="7316200"/>
                <a:ext cx="936578" cy="97257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1250E26B-7861-402C-9D58-3ABBF88A73B2}"/>
                  </a:ext>
                </a:extLst>
              </p:cNvPr>
              <p:cNvSpPr txBox="1"/>
              <p:nvPr/>
            </p:nvSpPr>
            <p:spPr>
              <a:xfrm>
                <a:off x="6141616" y="8878300"/>
                <a:ext cx="936578" cy="9725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altLang="zh-CN" sz="44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1250E26B-7861-402C-9D58-3ABBF88A73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1616" y="8878300"/>
                <a:ext cx="936578" cy="97257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848156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>
            <a:extLst>
              <a:ext uri="{FF2B5EF4-FFF2-40B4-BE49-F238E27FC236}">
                <a16:creationId xmlns:a16="http://schemas.microsoft.com/office/drawing/2014/main" id="{2CF5CBE8-6390-40D4-AD59-9C0282EB1AD9}"/>
              </a:ext>
            </a:extLst>
          </p:cNvPr>
          <p:cNvSpPr/>
          <p:nvPr/>
        </p:nvSpPr>
        <p:spPr>
          <a:xfrm>
            <a:off x="1062674" y="2090895"/>
            <a:ext cx="10800000" cy="52918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2562CB9A-625B-46DF-9F7C-4222282D264F}"/>
              </a:ext>
            </a:extLst>
          </p:cNvPr>
          <p:cNvGrpSpPr/>
          <p:nvPr/>
        </p:nvGrpSpPr>
        <p:grpSpPr>
          <a:xfrm>
            <a:off x="2610178" y="7679190"/>
            <a:ext cx="12336622" cy="4437145"/>
            <a:chOff x="2632189" y="7735910"/>
            <a:chExt cx="12336622" cy="4437145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2C1C32FD-1941-4861-AA8B-0E200B8D9512}"/>
                </a:ext>
              </a:extLst>
            </p:cNvPr>
            <p:cNvGrpSpPr/>
            <p:nvPr/>
          </p:nvGrpSpPr>
          <p:grpSpPr>
            <a:xfrm>
              <a:off x="2632189" y="7752257"/>
              <a:ext cx="3525785" cy="4404451"/>
              <a:chOff x="2632189" y="7768604"/>
              <a:chExt cx="3525785" cy="4404451"/>
            </a:xfrm>
          </p:grpSpPr>
          <p:pic>
            <p:nvPicPr>
              <p:cNvPr id="13" name="图片 12">
                <a:extLst>
                  <a:ext uri="{FF2B5EF4-FFF2-40B4-BE49-F238E27FC236}">
                    <a16:creationId xmlns:a16="http://schemas.microsoft.com/office/drawing/2014/main" id="{07BE0DB1-3107-4089-BA9A-9D273AF3E641}"/>
                  </a:ext>
                </a:extLst>
              </p:cNvPr>
              <p:cNvPicPr/>
              <p:nvPr/>
            </p:nvPicPr>
            <p:blipFill rotWithShape="1">
              <a:blip r:embed="rId2"/>
              <a:srcRect l="16006" t="18919" r="41953" b="12184"/>
              <a:stretch/>
            </p:blipFill>
            <p:spPr>
              <a:xfrm>
                <a:off x="2632189" y="7768604"/>
                <a:ext cx="3525785" cy="3250133"/>
              </a:xfrm>
              <a:prstGeom prst="rect">
                <a:avLst/>
              </a:prstGeom>
            </p:spPr>
          </p:pic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C914423F-16F7-4D7B-95BD-6AB2496487DB}"/>
                  </a:ext>
                </a:extLst>
              </p:cNvPr>
              <p:cNvSpPr txBox="1"/>
              <p:nvPr/>
            </p:nvSpPr>
            <p:spPr>
              <a:xfrm>
                <a:off x="2695235" y="11465169"/>
                <a:ext cx="3399692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4000" dirty="0"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定向光</a:t>
                </a:r>
              </a:p>
            </p:txBody>
          </p:sp>
        </p:grpSp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F0F9FB3F-B9F8-4719-9930-72C640E084E7}"/>
                </a:ext>
              </a:extLst>
            </p:cNvPr>
            <p:cNvGrpSpPr/>
            <p:nvPr/>
          </p:nvGrpSpPr>
          <p:grpSpPr>
            <a:xfrm>
              <a:off x="7016453" y="7749051"/>
              <a:ext cx="3532196" cy="4410862"/>
              <a:chOff x="6650192" y="7762193"/>
              <a:chExt cx="3532196" cy="4410862"/>
            </a:xfrm>
          </p:grpSpPr>
          <p:pic>
            <p:nvPicPr>
              <p:cNvPr id="14" name="图片 13">
                <a:extLst>
                  <a:ext uri="{FF2B5EF4-FFF2-40B4-BE49-F238E27FC236}">
                    <a16:creationId xmlns:a16="http://schemas.microsoft.com/office/drawing/2014/main" id="{5F2C2EBF-EDAD-4060-989E-E4C1E132ADA7}"/>
                  </a:ext>
                </a:extLst>
              </p:cNvPr>
              <p:cNvPicPr/>
              <p:nvPr/>
            </p:nvPicPr>
            <p:blipFill rotWithShape="1">
              <a:blip r:embed="rId3"/>
              <a:srcRect l="15930" t="18918" r="41953" b="11911"/>
              <a:stretch/>
            </p:blipFill>
            <p:spPr>
              <a:xfrm>
                <a:off x="6650192" y="7762193"/>
                <a:ext cx="3532196" cy="3262954"/>
              </a:xfrm>
              <a:prstGeom prst="rect">
                <a:avLst/>
              </a:prstGeom>
            </p:spPr>
          </p:pic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1BBFC32C-53AD-4BB9-B808-EA9B9DE4F8BE}"/>
                  </a:ext>
                </a:extLst>
              </p:cNvPr>
              <p:cNvSpPr txBox="1"/>
              <p:nvPr/>
            </p:nvSpPr>
            <p:spPr>
              <a:xfrm>
                <a:off x="6716444" y="11465169"/>
                <a:ext cx="3399692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4000" dirty="0"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点光源</a:t>
                </a:r>
              </a:p>
            </p:txBody>
          </p:sp>
        </p:grpSp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CC8B118A-62B5-405A-AC89-47300A81F8DA}"/>
                </a:ext>
              </a:extLst>
            </p:cNvPr>
            <p:cNvGrpSpPr/>
            <p:nvPr/>
          </p:nvGrpSpPr>
          <p:grpSpPr>
            <a:xfrm>
              <a:off x="11407127" y="7735910"/>
              <a:ext cx="3561684" cy="4437145"/>
              <a:chOff x="11407127" y="7735910"/>
              <a:chExt cx="3561684" cy="4437145"/>
            </a:xfrm>
          </p:grpSpPr>
          <p:pic>
            <p:nvPicPr>
              <p:cNvPr id="15" name="图片 14">
                <a:extLst>
                  <a:ext uri="{FF2B5EF4-FFF2-40B4-BE49-F238E27FC236}">
                    <a16:creationId xmlns:a16="http://schemas.microsoft.com/office/drawing/2014/main" id="{F40EEC03-8798-4665-8E75-074943CE0974}"/>
                  </a:ext>
                </a:extLst>
              </p:cNvPr>
              <p:cNvPicPr/>
              <p:nvPr/>
            </p:nvPicPr>
            <p:blipFill rotWithShape="1">
              <a:blip r:embed="rId4"/>
              <a:srcRect l="16069" t="18755" r="41462" b="10961"/>
              <a:stretch/>
            </p:blipFill>
            <p:spPr>
              <a:xfrm>
                <a:off x="11407127" y="7735910"/>
                <a:ext cx="3561684" cy="3315520"/>
              </a:xfrm>
              <a:prstGeom prst="rect">
                <a:avLst/>
              </a:prstGeom>
            </p:spPr>
          </p:pic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93134B25-FBE5-4884-84BD-A2012D7D610C}"/>
                  </a:ext>
                </a:extLst>
              </p:cNvPr>
              <p:cNvSpPr txBox="1"/>
              <p:nvPr/>
            </p:nvSpPr>
            <p:spPr>
              <a:xfrm>
                <a:off x="11488123" y="11465169"/>
                <a:ext cx="3399692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4000" dirty="0"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聚光灯</a:t>
                </a:r>
              </a:p>
            </p:txBody>
          </p:sp>
        </p:grpSp>
      </p:grpSp>
      <p:pic>
        <p:nvPicPr>
          <p:cNvPr id="28" name="图片 27" descr="Point Light With Radius Showing.">
            <a:extLst>
              <a:ext uri="{FF2B5EF4-FFF2-40B4-BE49-F238E27FC236}">
                <a16:creationId xmlns:a16="http://schemas.microsoft.com/office/drawing/2014/main" id="{F72E3E8C-51E4-4B63-B675-1C4E20C2F5E3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3174" y="2584175"/>
            <a:ext cx="4699000" cy="43053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椭圆 1">
            <a:extLst>
              <a:ext uri="{FF2B5EF4-FFF2-40B4-BE49-F238E27FC236}">
                <a16:creationId xmlns:a16="http://schemas.microsoft.com/office/drawing/2014/main" id="{02755C1A-9C1D-4454-BB1B-CB722F3804E7}"/>
              </a:ext>
            </a:extLst>
          </p:cNvPr>
          <p:cNvSpPr/>
          <p:nvPr/>
        </p:nvSpPr>
        <p:spPr>
          <a:xfrm>
            <a:off x="1323474" y="13090358"/>
            <a:ext cx="2261937" cy="22619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849909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矩形 306">
            <a:extLst>
              <a:ext uri="{FF2B5EF4-FFF2-40B4-BE49-F238E27FC236}">
                <a16:creationId xmlns:a16="http://schemas.microsoft.com/office/drawing/2014/main" id="{4831493B-6EBA-460C-9FDC-A1FADE0BD31F}"/>
              </a:ext>
            </a:extLst>
          </p:cNvPr>
          <p:cNvSpPr/>
          <p:nvPr/>
        </p:nvSpPr>
        <p:spPr>
          <a:xfrm>
            <a:off x="-8064062" y="533400"/>
            <a:ext cx="32400000" cy="21183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94" name="组合 293">
            <a:extLst>
              <a:ext uri="{FF2B5EF4-FFF2-40B4-BE49-F238E27FC236}">
                <a16:creationId xmlns:a16="http://schemas.microsoft.com/office/drawing/2014/main" id="{78F86F2E-B09B-4C90-B74B-BAD6C13C289E}"/>
              </a:ext>
            </a:extLst>
          </p:cNvPr>
          <p:cNvGrpSpPr/>
          <p:nvPr/>
        </p:nvGrpSpPr>
        <p:grpSpPr>
          <a:xfrm>
            <a:off x="505326" y="12065031"/>
            <a:ext cx="22469788" cy="3351877"/>
            <a:chOff x="505326" y="9115355"/>
            <a:chExt cx="22469788" cy="3351877"/>
          </a:xfrm>
        </p:grpSpPr>
        <p:grpSp>
          <p:nvGrpSpPr>
            <p:cNvPr id="287" name="组合 286">
              <a:extLst>
                <a:ext uri="{FF2B5EF4-FFF2-40B4-BE49-F238E27FC236}">
                  <a16:creationId xmlns:a16="http://schemas.microsoft.com/office/drawing/2014/main" id="{73BC1491-8FC2-4434-85F2-8FC1A707E598}"/>
                </a:ext>
              </a:extLst>
            </p:cNvPr>
            <p:cNvGrpSpPr/>
            <p:nvPr/>
          </p:nvGrpSpPr>
          <p:grpSpPr>
            <a:xfrm>
              <a:off x="505326" y="9115355"/>
              <a:ext cx="22469788" cy="1440001"/>
              <a:chOff x="505326" y="9106569"/>
              <a:chExt cx="22469788" cy="1440001"/>
            </a:xfrm>
          </p:grpSpPr>
          <p:grpSp>
            <p:nvGrpSpPr>
              <p:cNvPr id="120" name="组合 119">
                <a:extLst>
                  <a:ext uri="{FF2B5EF4-FFF2-40B4-BE49-F238E27FC236}">
                    <a16:creationId xmlns:a16="http://schemas.microsoft.com/office/drawing/2014/main" id="{5E829EE9-8FCE-4E57-917C-CDC6CD4AA86A}"/>
                  </a:ext>
                </a:extLst>
              </p:cNvPr>
              <p:cNvGrpSpPr/>
              <p:nvPr/>
            </p:nvGrpSpPr>
            <p:grpSpPr>
              <a:xfrm>
                <a:off x="505326" y="9106569"/>
                <a:ext cx="1440000" cy="1440000"/>
                <a:chOff x="505326" y="577516"/>
                <a:chExt cx="1440000" cy="1440000"/>
              </a:xfrm>
            </p:grpSpPr>
            <p:sp>
              <p:nvSpPr>
                <p:cNvPr id="121" name="椭圆 120">
                  <a:extLst>
                    <a:ext uri="{FF2B5EF4-FFF2-40B4-BE49-F238E27FC236}">
                      <a16:creationId xmlns:a16="http://schemas.microsoft.com/office/drawing/2014/main" id="{2C23A6B2-8263-4E40-AEEB-A807EA6A933D}"/>
                    </a:ext>
                  </a:extLst>
                </p:cNvPr>
                <p:cNvSpPr/>
                <p:nvPr/>
              </p:nvSpPr>
              <p:spPr>
                <a:xfrm>
                  <a:off x="505326" y="577516"/>
                  <a:ext cx="1440000" cy="1440000"/>
                </a:xfrm>
                <a:prstGeom prst="ellips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 w="508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122" name="直接连接符 121">
                  <a:extLst>
                    <a:ext uri="{FF2B5EF4-FFF2-40B4-BE49-F238E27FC236}">
                      <a16:creationId xmlns:a16="http://schemas.microsoft.com/office/drawing/2014/main" id="{FB8D0342-C498-4708-8E4B-E8DE0074C6F6}"/>
                    </a:ext>
                  </a:extLst>
                </p:cNvPr>
                <p:cNvCxnSpPr>
                  <a:stCxn id="121" idx="0"/>
                  <a:endCxn id="121" idx="4"/>
                </p:cNvCxnSpPr>
                <p:nvPr/>
              </p:nvCxnSpPr>
              <p:spPr>
                <a:xfrm>
                  <a:off x="1225326" y="577516"/>
                  <a:ext cx="0" cy="7200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3" name="组合 122">
                <a:extLst>
                  <a:ext uri="{FF2B5EF4-FFF2-40B4-BE49-F238E27FC236}">
                    <a16:creationId xmlns:a16="http://schemas.microsoft.com/office/drawing/2014/main" id="{98722037-01D4-4801-9D54-13B6A29B49F0}"/>
                  </a:ext>
                </a:extLst>
              </p:cNvPr>
              <p:cNvGrpSpPr/>
              <p:nvPr/>
            </p:nvGrpSpPr>
            <p:grpSpPr>
              <a:xfrm rot="5400000">
                <a:off x="2841969" y="9106569"/>
                <a:ext cx="1440000" cy="1440000"/>
                <a:chOff x="505326" y="577516"/>
                <a:chExt cx="1440000" cy="1440000"/>
              </a:xfrm>
            </p:grpSpPr>
            <p:sp>
              <p:nvSpPr>
                <p:cNvPr id="124" name="椭圆 123">
                  <a:extLst>
                    <a:ext uri="{FF2B5EF4-FFF2-40B4-BE49-F238E27FC236}">
                      <a16:creationId xmlns:a16="http://schemas.microsoft.com/office/drawing/2014/main" id="{FA13B88C-08F6-4107-9BFB-2E97C4CFAB62}"/>
                    </a:ext>
                  </a:extLst>
                </p:cNvPr>
                <p:cNvSpPr/>
                <p:nvPr/>
              </p:nvSpPr>
              <p:spPr>
                <a:xfrm>
                  <a:off x="505326" y="577516"/>
                  <a:ext cx="1440000" cy="1440000"/>
                </a:xfrm>
                <a:prstGeom prst="ellips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 w="508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125" name="直接连接符 124">
                  <a:extLst>
                    <a:ext uri="{FF2B5EF4-FFF2-40B4-BE49-F238E27FC236}">
                      <a16:creationId xmlns:a16="http://schemas.microsoft.com/office/drawing/2014/main" id="{A28C42A0-3645-4C78-854B-0816A365A031}"/>
                    </a:ext>
                  </a:extLst>
                </p:cNvPr>
                <p:cNvCxnSpPr>
                  <a:stCxn id="124" idx="0"/>
                  <a:endCxn id="124" idx="4"/>
                </p:cNvCxnSpPr>
                <p:nvPr/>
              </p:nvCxnSpPr>
              <p:spPr>
                <a:xfrm>
                  <a:off x="1225326" y="577516"/>
                  <a:ext cx="0" cy="7200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6" name="组合 125">
                <a:extLst>
                  <a:ext uri="{FF2B5EF4-FFF2-40B4-BE49-F238E27FC236}">
                    <a16:creationId xmlns:a16="http://schemas.microsoft.com/office/drawing/2014/main" id="{E73C2A8C-B216-4D7F-9B14-85C06AF5562A}"/>
                  </a:ext>
                </a:extLst>
              </p:cNvPr>
              <p:cNvGrpSpPr/>
              <p:nvPr/>
            </p:nvGrpSpPr>
            <p:grpSpPr>
              <a:xfrm rot="10800000">
                <a:off x="5178612" y="9106569"/>
                <a:ext cx="1440000" cy="1440000"/>
                <a:chOff x="505326" y="577516"/>
                <a:chExt cx="1440000" cy="1440000"/>
              </a:xfrm>
            </p:grpSpPr>
            <p:sp>
              <p:nvSpPr>
                <p:cNvPr id="127" name="椭圆 126">
                  <a:extLst>
                    <a:ext uri="{FF2B5EF4-FFF2-40B4-BE49-F238E27FC236}">
                      <a16:creationId xmlns:a16="http://schemas.microsoft.com/office/drawing/2014/main" id="{854A3397-AB21-4095-8781-304B9C71AFE9}"/>
                    </a:ext>
                  </a:extLst>
                </p:cNvPr>
                <p:cNvSpPr/>
                <p:nvPr/>
              </p:nvSpPr>
              <p:spPr>
                <a:xfrm>
                  <a:off x="505326" y="577516"/>
                  <a:ext cx="1440000" cy="1440000"/>
                </a:xfrm>
                <a:prstGeom prst="ellips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 w="508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128" name="直接连接符 127">
                  <a:extLst>
                    <a:ext uri="{FF2B5EF4-FFF2-40B4-BE49-F238E27FC236}">
                      <a16:creationId xmlns:a16="http://schemas.microsoft.com/office/drawing/2014/main" id="{BD321F01-4C52-4888-9CB0-D1A8ED51ACE9}"/>
                    </a:ext>
                  </a:extLst>
                </p:cNvPr>
                <p:cNvCxnSpPr>
                  <a:stCxn id="127" idx="0"/>
                  <a:endCxn id="127" idx="4"/>
                </p:cNvCxnSpPr>
                <p:nvPr/>
              </p:nvCxnSpPr>
              <p:spPr>
                <a:xfrm>
                  <a:off x="1225326" y="577516"/>
                  <a:ext cx="0" cy="7200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9" name="组合 128">
                <a:extLst>
                  <a:ext uri="{FF2B5EF4-FFF2-40B4-BE49-F238E27FC236}">
                    <a16:creationId xmlns:a16="http://schemas.microsoft.com/office/drawing/2014/main" id="{4E3D391C-0811-4582-9509-004F9EB9306D}"/>
                  </a:ext>
                </a:extLst>
              </p:cNvPr>
              <p:cNvGrpSpPr/>
              <p:nvPr/>
            </p:nvGrpSpPr>
            <p:grpSpPr>
              <a:xfrm rot="16200000">
                <a:off x="7515255" y="9106570"/>
                <a:ext cx="1440000" cy="1440000"/>
                <a:chOff x="505326" y="577516"/>
                <a:chExt cx="1440000" cy="1440000"/>
              </a:xfrm>
            </p:grpSpPr>
            <p:sp>
              <p:nvSpPr>
                <p:cNvPr id="130" name="椭圆 129">
                  <a:extLst>
                    <a:ext uri="{FF2B5EF4-FFF2-40B4-BE49-F238E27FC236}">
                      <a16:creationId xmlns:a16="http://schemas.microsoft.com/office/drawing/2014/main" id="{74382ED6-7566-456A-A2D0-F75D4B6804A5}"/>
                    </a:ext>
                  </a:extLst>
                </p:cNvPr>
                <p:cNvSpPr/>
                <p:nvPr/>
              </p:nvSpPr>
              <p:spPr>
                <a:xfrm>
                  <a:off x="505326" y="577516"/>
                  <a:ext cx="1440000" cy="1440000"/>
                </a:xfrm>
                <a:prstGeom prst="ellips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 w="508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131" name="直接连接符 130">
                  <a:extLst>
                    <a:ext uri="{FF2B5EF4-FFF2-40B4-BE49-F238E27FC236}">
                      <a16:creationId xmlns:a16="http://schemas.microsoft.com/office/drawing/2014/main" id="{DC450694-0E8B-42C6-B9E8-A716C3249C52}"/>
                    </a:ext>
                  </a:extLst>
                </p:cNvPr>
                <p:cNvCxnSpPr>
                  <a:stCxn id="130" idx="0"/>
                  <a:endCxn id="130" idx="4"/>
                </p:cNvCxnSpPr>
                <p:nvPr/>
              </p:nvCxnSpPr>
              <p:spPr>
                <a:xfrm>
                  <a:off x="1225326" y="577516"/>
                  <a:ext cx="0" cy="7200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2" name="组合 131">
                <a:extLst>
                  <a:ext uri="{FF2B5EF4-FFF2-40B4-BE49-F238E27FC236}">
                    <a16:creationId xmlns:a16="http://schemas.microsoft.com/office/drawing/2014/main" id="{AFF8748D-48C8-4F59-AC06-66918068EAA3}"/>
                  </a:ext>
                </a:extLst>
              </p:cNvPr>
              <p:cNvGrpSpPr/>
              <p:nvPr/>
            </p:nvGrpSpPr>
            <p:grpSpPr>
              <a:xfrm>
                <a:off x="9851898" y="9106569"/>
                <a:ext cx="1440000" cy="1440000"/>
                <a:chOff x="505326" y="577516"/>
                <a:chExt cx="1440000" cy="1440000"/>
              </a:xfrm>
            </p:grpSpPr>
            <p:sp>
              <p:nvSpPr>
                <p:cNvPr id="133" name="椭圆 132">
                  <a:extLst>
                    <a:ext uri="{FF2B5EF4-FFF2-40B4-BE49-F238E27FC236}">
                      <a16:creationId xmlns:a16="http://schemas.microsoft.com/office/drawing/2014/main" id="{7EE7358E-2F38-4CAF-A415-763CCBE31884}"/>
                    </a:ext>
                  </a:extLst>
                </p:cNvPr>
                <p:cNvSpPr/>
                <p:nvPr/>
              </p:nvSpPr>
              <p:spPr>
                <a:xfrm>
                  <a:off x="505326" y="577516"/>
                  <a:ext cx="1440000" cy="1440000"/>
                </a:xfrm>
                <a:prstGeom prst="ellips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 w="508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134" name="直接连接符 133">
                  <a:extLst>
                    <a:ext uri="{FF2B5EF4-FFF2-40B4-BE49-F238E27FC236}">
                      <a16:creationId xmlns:a16="http://schemas.microsoft.com/office/drawing/2014/main" id="{4D35C594-7841-44E5-B25D-79FD0BD2DF2F}"/>
                    </a:ext>
                  </a:extLst>
                </p:cNvPr>
                <p:cNvCxnSpPr>
                  <a:stCxn id="133" idx="0"/>
                  <a:endCxn id="133" idx="4"/>
                </p:cNvCxnSpPr>
                <p:nvPr/>
              </p:nvCxnSpPr>
              <p:spPr>
                <a:xfrm>
                  <a:off x="1225326" y="577516"/>
                  <a:ext cx="0" cy="7200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5" name="组合 134">
                <a:extLst>
                  <a:ext uri="{FF2B5EF4-FFF2-40B4-BE49-F238E27FC236}">
                    <a16:creationId xmlns:a16="http://schemas.microsoft.com/office/drawing/2014/main" id="{EA623B89-43E2-4016-9540-443214B71F58}"/>
                  </a:ext>
                </a:extLst>
              </p:cNvPr>
              <p:cNvGrpSpPr/>
              <p:nvPr/>
            </p:nvGrpSpPr>
            <p:grpSpPr>
              <a:xfrm rot="5400000">
                <a:off x="12188541" y="9106569"/>
                <a:ext cx="1440000" cy="1440000"/>
                <a:chOff x="505326" y="577516"/>
                <a:chExt cx="1440000" cy="1440000"/>
              </a:xfrm>
            </p:grpSpPr>
            <p:sp>
              <p:nvSpPr>
                <p:cNvPr id="136" name="椭圆 135">
                  <a:extLst>
                    <a:ext uri="{FF2B5EF4-FFF2-40B4-BE49-F238E27FC236}">
                      <a16:creationId xmlns:a16="http://schemas.microsoft.com/office/drawing/2014/main" id="{B51BC2DD-7901-4288-A451-2FE64D8413DC}"/>
                    </a:ext>
                  </a:extLst>
                </p:cNvPr>
                <p:cNvSpPr/>
                <p:nvPr/>
              </p:nvSpPr>
              <p:spPr>
                <a:xfrm>
                  <a:off x="505326" y="577516"/>
                  <a:ext cx="1440000" cy="1440000"/>
                </a:xfrm>
                <a:prstGeom prst="ellips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 w="508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137" name="直接连接符 136">
                  <a:extLst>
                    <a:ext uri="{FF2B5EF4-FFF2-40B4-BE49-F238E27FC236}">
                      <a16:creationId xmlns:a16="http://schemas.microsoft.com/office/drawing/2014/main" id="{99CEDEE5-27E0-4C03-9774-7CB45B625E92}"/>
                    </a:ext>
                  </a:extLst>
                </p:cNvPr>
                <p:cNvCxnSpPr>
                  <a:stCxn id="136" idx="0"/>
                  <a:endCxn id="136" idx="4"/>
                </p:cNvCxnSpPr>
                <p:nvPr/>
              </p:nvCxnSpPr>
              <p:spPr>
                <a:xfrm>
                  <a:off x="1225326" y="577516"/>
                  <a:ext cx="0" cy="7200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8" name="组合 137">
                <a:extLst>
                  <a:ext uri="{FF2B5EF4-FFF2-40B4-BE49-F238E27FC236}">
                    <a16:creationId xmlns:a16="http://schemas.microsoft.com/office/drawing/2014/main" id="{07D2AA7A-B0B3-40AB-8EDA-2656A42A2120}"/>
                  </a:ext>
                </a:extLst>
              </p:cNvPr>
              <p:cNvGrpSpPr/>
              <p:nvPr/>
            </p:nvGrpSpPr>
            <p:grpSpPr>
              <a:xfrm rot="10800000">
                <a:off x="14525184" y="9106569"/>
                <a:ext cx="1440000" cy="1440000"/>
                <a:chOff x="505326" y="577516"/>
                <a:chExt cx="1440000" cy="1440000"/>
              </a:xfrm>
            </p:grpSpPr>
            <p:sp>
              <p:nvSpPr>
                <p:cNvPr id="139" name="椭圆 138">
                  <a:extLst>
                    <a:ext uri="{FF2B5EF4-FFF2-40B4-BE49-F238E27FC236}">
                      <a16:creationId xmlns:a16="http://schemas.microsoft.com/office/drawing/2014/main" id="{A99DA8C2-77A0-4E20-A642-ED9281C70721}"/>
                    </a:ext>
                  </a:extLst>
                </p:cNvPr>
                <p:cNvSpPr/>
                <p:nvPr/>
              </p:nvSpPr>
              <p:spPr>
                <a:xfrm>
                  <a:off x="505326" y="577516"/>
                  <a:ext cx="1440000" cy="1440000"/>
                </a:xfrm>
                <a:prstGeom prst="ellips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 w="508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140" name="直接连接符 139">
                  <a:extLst>
                    <a:ext uri="{FF2B5EF4-FFF2-40B4-BE49-F238E27FC236}">
                      <a16:creationId xmlns:a16="http://schemas.microsoft.com/office/drawing/2014/main" id="{C0D3F5E3-23D0-4B96-A0BB-FC5124E302F3}"/>
                    </a:ext>
                  </a:extLst>
                </p:cNvPr>
                <p:cNvCxnSpPr>
                  <a:stCxn id="139" idx="0"/>
                  <a:endCxn id="139" idx="4"/>
                </p:cNvCxnSpPr>
                <p:nvPr/>
              </p:nvCxnSpPr>
              <p:spPr>
                <a:xfrm>
                  <a:off x="1225326" y="577516"/>
                  <a:ext cx="0" cy="7200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1" name="组合 140">
                <a:extLst>
                  <a:ext uri="{FF2B5EF4-FFF2-40B4-BE49-F238E27FC236}">
                    <a16:creationId xmlns:a16="http://schemas.microsoft.com/office/drawing/2014/main" id="{FFB760C6-208C-41C7-ADE8-DE1A95B68A34}"/>
                  </a:ext>
                </a:extLst>
              </p:cNvPr>
              <p:cNvGrpSpPr/>
              <p:nvPr/>
            </p:nvGrpSpPr>
            <p:grpSpPr>
              <a:xfrm rot="16200000">
                <a:off x="16861827" y="9106569"/>
                <a:ext cx="1440000" cy="1440000"/>
                <a:chOff x="505326" y="577516"/>
                <a:chExt cx="1440000" cy="1440000"/>
              </a:xfrm>
            </p:grpSpPr>
            <p:sp>
              <p:nvSpPr>
                <p:cNvPr id="142" name="椭圆 141">
                  <a:extLst>
                    <a:ext uri="{FF2B5EF4-FFF2-40B4-BE49-F238E27FC236}">
                      <a16:creationId xmlns:a16="http://schemas.microsoft.com/office/drawing/2014/main" id="{A8D5D196-88F8-4259-ABFA-3892E23670E2}"/>
                    </a:ext>
                  </a:extLst>
                </p:cNvPr>
                <p:cNvSpPr/>
                <p:nvPr/>
              </p:nvSpPr>
              <p:spPr>
                <a:xfrm>
                  <a:off x="505326" y="577516"/>
                  <a:ext cx="1440000" cy="1440000"/>
                </a:xfrm>
                <a:prstGeom prst="ellips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 w="508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143" name="直接连接符 142">
                  <a:extLst>
                    <a:ext uri="{FF2B5EF4-FFF2-40B4-BE49-F238E27FC236}">
                      <a16:creationId xmlns:a16="http://schemas.microsoft.com/office/drawing/2014/main" id="{6AF3456F-0BB3-4E3C-A212-F3773186AFEC}"/>
                    </a:ext>
                  </a:extLst>
                </p:cNvPr>
                <p:cNvCxnSpPr>
                  <a:stCxn id="142" idx="0"/>
                  <a:endCxn id="142" idx="4"/>
                </p:cNvCxnSpPr>
                <p:nvPr/>
              </p:nvCxnSpPr>
              <p:spPr>
                <a:xfrm>
                  <a:off x="1225326" y="577516"/>
                  <a:ext cx="0" cy="7200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4" name="组合 143">
                <a:extLst>
                  <a:ext uri="{FF2B5EF4-FFF2-40B4-BE49-F238E27FC236}">
                    <a16:creationId xmlns:a16="http://schemas.microsoft.com/office/drawing/2014/main" id="{12E7C8C0-C162-4494-A167-1CF94ACDFDB6}"/>
                  </a:ext>
                </a:extLst>
              </p:cNvPr>
              <p:cNvGrpSpPr/>
              <p:nvPr/>
            </p:nvGrpSpPr>
            <p:grpSpPr>
              <a:xfrm>
                <a:off x="19198470" y="9106569"/>
                <a:ext cx="1440000" cy="1440000"/>
                <a:chOff x="505326" y="577516"/>
                <a:chExt cx="1440000" cy="1440000"/>
              </a:xfrm>
            </p:grpSpPr>
            <p:sp>
              <p:nvSpPr>
                <p:cNvPr id="145" name="椭圆 144">
                  <a:extLst>
                    <a:ext uri="{FF2B5EF4-FFF2-40B4-BE49-F238E27FC236}">
                      <a16:creationId xmlns:a16="http://schemas.microsoft.com/office/drawing/2014/main" id="{C7399D8B-37A4-4F6E-BD5B-FE9E43456936}"/>
                    </a:ext>
                  </a:extLst>
                </p:cNvPr>
                <p:cNvSpPr/>
                <p:nvPr/>
              </p:nvSpPr>
              <p:spPr>
                <a:xfrm>
                  <a:off x="505326" y="577516"/>
                  <a:ext cx="1440000" cy="1440000"/>
                </a:xfrm>
                <a:prstGeom prst="ellips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 w="508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146" name="直接连接符 145">
                  <a:extLst>
                    <a:ext uri="{FF2B5EF4-FFF2-40B4-BE49-F238E27FC236}">
                      <a16:creationId xmlns:a16="http://schemas.microsoft.com/office/drawing/2014/main" id="{40C15D9C-8CC2-441D-832D-4612CE4174AF}"/>
                    </a:ext>
                  </a:extLst>
                </p:cNvPr>
                <p:cNvCxnSpPr>
                  <a:stCxn id="145" idx="0"/>
                  <a:endCxn id="145" idx="4"/>
                </p:cNvCxnSpPr>
                <p:nvPr/>
              </p:nvCxnSpPr>
              <p:spPr>
                <a:xfrm>
                  <a:off x="1225326" y="577516"/>
                  <a:ext cx="0" cy="7200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0" name="组合 149">
                <a:extLst>
                  <a:ext uri="{FF2B5EF4-FFF2-40B4-BE49-F238E27FC236}">
                    <a16:creationId xmlns:a16="http://schemas.microsoft.com/office/drawing/2014/main" id="{C96A8B27-7E6D-4852-A98F-201EF3034E98}"/>
                  </a:ext>
                </a:extLst>
              </p:cNvPr>
              <p:cNvGrpSpPr/>
              <p:nvPr/>
            </p:nvGrpSpPr>
            <p:grpSpPr>
              <a:xfrm rot="5400000">
                <a:off x="21535114" y="9106569"/>
                <a:ext cx="1440000" cy="1440000"/>
                <a:chOff x="505326" y="577516"/>
                <a:chExt cx="1440000" cy="1440000"/>
              </a:xfrm>
            </p:grpSpPr>
            <p:sp>
              <p:nvSpPr>
                <p:cNvPr id="151" name="椭圆 150">
                  <a:extLst>
                    <a:ext uri="{FF2B5EF4-FFF2-40B4-BE49-F238E27FC236}">
                      <a16:creationId xmlns:a16="http://schemas.microsoft.com/office/drawing/2014/main" id="{7B5CACF8-BECB-45C7-BB6E-39B91AAA0043}"/>
                    </a:ext>
                  </a:extLst>
                </p:cNvPr>
                <p:cNvSpPr/>
                <p:nvPr/>
              </p:nvSpPr>
              <p:spPr>
                <a:xfrm>
                  <a:off x="505326" y="577516"/>
                  <a:ext cx="1440000" cy="1440000"/>
                </a:xfrm>
                <a:prstGeom prst="ellips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 w="508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152" name="直接连接符 151">
                  <a:extLst>
                    <a:ext uri="{FF2B5EF4-FFF2-40B4-BE49-F238E27FC236}">
                      <a16:creationId xmlns:a16="http://schemas.microsoft.com/office/drawing/2014/main" id="{4AABB09E-6FCD-480A-94E7-6E4813FADA70}"/>
                    </a:ext>
                  </a:extLst>
                </p:cNvPr>
                <p:cNvCxnSpPr>
                  <a:stCxn id="151" idx="0"/>
                  <a:endCxn id="151" idx="4"/>
                </p:cNvCxnSpPr>
                <p:nvPr/>
              </p:nvCxnSpPr>
              <p:spPr>
                <a:xfrm>
                  <a:off x="1225326" y="577516"/>
                  <a:ext cx="0" cy="7200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88" name="组合 287">
              <a:extLst>
                <a:ext uri="{FF2B5EF4-FFF2-40B4-BE49-F238E27FC236}">
                  <a16:creationId xmlns:a16="http://schemas.microsoft.com/office/drawing/2014/main" id="{EE740120-031C-4856-B503-108B0EBA9195}"/>
                </a:ext>
              </a:extLst>
            </p:cNvPr>
            <p:cNvGrpSpPr/>
            <p:nvPr/>
          </p:nvGrpSpPr>
          <p:grpSpPr>
            <a:xfrm>
              <a:off x="505326" y="11027231"/>
              <a:ext cx="22469788" cy="1440001"/>
              <a:chOff x="505326" y="11031622"/>
              <a:chExt cx="22469788" cy="1440001"/>
            </a:xfrm>
          </p:grpSpPr>
          <p:grpSp>
            <p:nvGrpSpPr>
              <p:cNvPr id="235" name="组合 234">
                <a:extLst>
                  <a:ext uri="{FF2B5EF4-FFF2-40B4-BE49-F238E27FC236}">
                    <a16:creationId xmlns:a16="http://schemas.microsoft.com/office/drawing/2014/main" id="{8DC894A0-CA0F-4599-98F3-C2492EF5D2F5}"/>
                  </a:ext>
                </a:extLst>
              </p:cNvPr>
              <p:cNvGrpSpPr/>
              <p:nvPr/>
            </p:nvGrpSpPr>
            <p:grpSpPr>
              <a:xfrm>
                <a:off x="505326" y="11031622"/>
                <a:ext cx="1440000" cy="1440000"/>
                <a:chOff x="505326" y="577516"/>
                <a:chExt cx="1440000" cy="1440000"/>
              </a:xfrm>
              <a:solidFill>
                <a:schemeClr val="accent5">
                  <a:lumMod val="40000"/>
                  <a:lumOff val="60000"/>
                </a:schemeClr>
              </a:solidFill>
            </p:grpSpPr>
            <p:sp>
              <p:nvSpPr>
                <p:cNvPr id="236" name="椭圆 235">
                  <a:extLst>
                    <a:ext uri="{FF2B5EF4-FFF2-40B4-BE49-F238E27FC236}">
                      <a16:creationId xmlns:a16="http://schemas.microsoft.com/office/drawing/2014/main" id="{77120F7B-79E5-4097-960B-E91D8FDD6C64}"/>
                    </a:ext>
                  </a:extLst>
                </p:cNvPr>
                <p:cNvSpPr/>
                <p:nvPr/>
              </p:nvSpPr>
              <p:spPr>
                <a:xfrm>
                  <a:off x="505326" y="577516"/>
                  <a:ext cx="1440000" cy="1440000"/>
                </a:xfrm>
                <a:prstGeom prst="ellipse">
                  <a:avLst/>
                </a:prstGeom>
                <a:grpFill/>
                <a:ln w="508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237" name="直接连接符 236">
                  <a:extLst>
                    <a:ext uri="{FF2B5EF4-FFF2-40B4-BE49-F238E27FC236}">
                      <a16:creationId xmlns:a16="http://schemas.microsoft.com/office/drawing/2014/main" id="{8AA7C77D-8F70-44BD-96EE-BF544C589A2E}"/>
                    </a:ext>
                  </a:extLst>
                </p:cNvPr>
                <p:cNvCxnSpPr>
                  <a:stCxn id="236" idx="0"/>
                  <a:endCxn id="236" idx="4"/>
                </p:cNvCxnSpPr>
                <p:nvPr/>
              </p:nvCxnSpPr>
              <p:spPr>
                <a:xfrm>
                  <a:off x="1225326" y="577516"/>
                  <a:ext cx="0" cy="720000"/>
                </a:xfrm>
                <a:prstGeom prst="line">
                  <a:avLst/>
                </a:prstGeom>
                <a:grpFill/>
                <a:ln w="508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8" name="组合 237">
                <a:extLst>
                  <a:ext uri="{FF2B5EF4-FFF2-40B4-BE49-F238E27FC236}">
                    <a16:creationId xmlns:a16="http://schemas.microsoft.com/office/drawing/2014/main" id="{2EEBFAD1-3899-4FB8-BA64-77822EF1F03A}"/>
                  </a:ext>
                </a:extLst>
              </p:cNvPr>
              <p:cNvGrpSpPr/>
              <p:nvPr/>
            </p:nvGrpSpPr>
            <p:grpSpPr>
              <a:xfrm rot="16200000">
                <a:off x="7515255" y="11031623"/>
                <a:ext cx="1440000" cy="1440000"/>
                <a:chOff x="505326" y="577516"/>
                <a:chExt cx="1440000" cy="1440000"/>
              </a:xfrm>
              <a:solidFill>
                <a:schemeClr val="accent5">
                  <a:lumMod val="40000"/>
                  <a:lumOff val="60000"/>
                </a:schemeClr>
              </a:solidFill>
            </p:grpSpPr>
            <p:sp>
              <p:nvSpPr>
                <p:cNvPr id="239" name="椭圆 238">
                  <a:extLst>
                    <a:ext uri="{FF2B5EF4-FFF2-40B4-BE49-F238E27FC236}">
                      <a16:creationId xmlns:a16="http://schemas.microsoft.com/office/drawing/2014/main" id="{94C8B59D-3D30-47DE-B234-668CE24B33F8}"/>
                    </a:ext>
                  </a:extLst>
                </p:cNvPr>
                <p:cNvSpPr/>
                <p:nvPr/>
              </p:nvSpPr>
              <p:spPr>
                <a:xfrm>
                  <a:off x="505326" y="577516"/>
                  <a:ext cx="1440000" cy="1440000"/>
                </a:xfrm>
                <a:prstGeom prst="ellipse">
                  <a:avLst/>
                </a:prstGeom>
                <a:grpFill/>
                <a:ln w="508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240" name="直接连接符 239">
                  <a:extLst>
                    <a:ext uri="{FF2B5EF4-FFF2-40B4-BE49-F238E27FC236}">
                      <a16:creationId xmlns:a16="http://schemas.microsoft.com/office/drawing/2014/main" id="{2886A25F-4CCC-467E-AA82-067F1E4F0DB2}"/>
                    </a:ext>
                  </a:extLst>
                </p:cNvPr>
                <p:cNvCxnSpPr>
                  <a:stCxn id="239" idx="0"/>
                  <a:endCxn id="239" idx="4"/>
                </p:cNvCxnSpPr>
                <p:nvPr/>
              </p:nvCxnSpPr>
              <p:spPr>
                <a:xfrm>
                  <a:off x="1225326" y="577516"/>
                  <a:ext cx="0" cy="720000"/>
                </a:xfrm>
                <a:prstGeom prst="line">
                  <a:avLst/>
                </a:prstGeom>
                <a:grpFill/>
                <a:ln w="508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1" name="组合 240">
                <a:extLst>
                  <a:ext uri="{FF2B5EF4-FFF2-40B4-BE49-F238E27FC236}">
                    <a16:creationId xmlns:a16="http://schemas.microsoft.com/office/drawing/2014/main" id="{D1DE7F6E-C690-4BD9-831F-0B8812CA4AED}"/>
                  </a:ext>
                </a:extLst>
              </p:cNvPr>
              <p:cNvGrpSpPr/>
              <p:nvPr/>
            </p:nvGrpSpPr>
            <p:grpSpPr>
              <a:xfrm rot="10800000">
                <a:off x="14525184" y="11031622"/>
                <a:ext cx="1440000" cy="1440000"/>
                <a:chOff x="505326" y="577516"/>
                <a:chExt cx="1440000" cy="1440000"/>
              </a:xfrm>
              <a:solidFill>
                <a:schemeClr val="accent5">
                  <a:lumMod val="40000"/>
                  <a:lumOff val="60000"/>
                </a:schemeClr>
              </a:solidFill>
            </p:grpSpPr>
            <p:sp>
              <p:nvSpPr>
                <p:cNvPr id="242" name="椭圆 241">
                  <a:extLst>
                    <a:ext uri="{FF2B5EF4-FFF2-40B4-BE49-F238E27FC236}">
                      <a16:creationId xmlns:a16="http://schemas.microsoft.com/office/drawing/2014/main" id="{E8099D1E-4443-43EB-AB23-123DA19F439E}"/>
                    </a:ext>
                  </a:extLst>
                </p:cNvPr>
                <p:cNvSpPr/>
                <p:nvPr/>
              </p:nvSpPr>
              <p:spPr>
                <a:xfrm>
                  <a:off x="505326" y="577516"/>
                  <a:ext cx="1440000" cy="1440000"/>
                </a:xfrm>
                <a:prstGeom prst="ellipse">
                  <a:avLst/>
                </a:prstGeom>
                <a:grpFill/>
                <a:ln w="508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243" name="直接连接符 242">
                  <a:extLst>
                    <a:ext uri="{FF2B5EF4-FFF2-40B4-BE49-F238E27FC236}">
                      <a16:creationId xmlns:a16="http://schemas.microsoft.com/office/drawing/2014/main" id="{F2F40FA3-37DE-4EB0-85D6-B9EA1964525B}"/>
                    </a:ext>
                  </a:extLst>
                </p:cNvPr>
                <p:cNvCxnSpPr>
                  <a:stCxn id="242" idx="0"/>
                  <a:endCxn id="242" idx="4"/>
                </p:cNvCxnSpPr>
                <p:nvPr/>
              </p:nvCxnSpPr>
              <p:spPr>
                <a:xfrm>
                  <a:off x="1225326" y="577516"/>
                  <a:ext cx="0" cy="720000"/>
                </a:xfrm>
                <a:prstGeom prst="line">
                  <a:avLst/>
                </a:prstGeom>
                <a:grpFill/>
                <a:ln w="508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4" name="组合 243">
                <a:extLst>
                  <a:ext uri="{FF2B5EF4-FFF2-40B4-BE49-F238E27FC236}">
                    <a16:creationId xmlns:a16="http://schemas.microsoft.com/office/drawing/2014/main" id="{07A17E29-6E20-49A8-9FA5-11F827106283}"/>
                  </a:ext>
                </a:extLst>
              </p:cNvPr>
              <p:cNvGrpSpPr/>
              <p:nvPr/>
            </p:nvGrpSpPr>
            <p:grpSpPr>
              <a:xfrm rot="5400000">
                <a:off x="21535114" y="11031622"/>
                <a:ext cx="1440000" cy="1440000"/>
                <a:chOff x="505326" y="577516"/>
                <a:chExt cx="1440000" cy="1440000"/>
              </a:xfrm>
              <a:solidFill>
                <a:schemeClr val="accent5">
                  <a:lumMod val="40000"/>
                  <a:lumOff val="60000"/>
                </a:schemeClr>
              </a:solidFill>
            </p:grpSpPr>
            <p:sp>
              <p:nvSpPr>
                <p:cNvPr id="245" name="椭圆 244">
                  <a:extLst>
                    <a:ext uri="{FF2B5EF4-FFF2-40B4-BE49-F238E27FC236}">
                      <a16:creationId xmlns:a16="http://schemas.microsoft.com/office/drawing/2014/main" id="{2946C6AD-41C1-4518-8E48-33D9F8E6934B}"/>
                    </a:ext>
                  </a:extLst>
                </p:cNvPr>
                <p:cNvSpPr/>
                <p:nvPr/>
              </p:nvSpPr>
              <p:spPr>
                <a:xfrm>
                  <a:off x="505326" y="577516"/>
                  <a:ext cx="1440000" cy="1440000"/>
                </a:xfrm>
                <a:prstGeom prst="ellipse">
                  <a:avLst/>
                </a:prstGeom>
                <a:grpFill/>
                <a:ln w="508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246" name="直接连接符 245">
                  <a:extLst>
                    <a:ext uri="{FF2B5EF4-FFF2-40B4-BE49-F238E27FC236}">
                      <a16:creationId xmlns:a16="http://schemas.microsoft.com/office/drawing/2014/main" id="{051D141E-1552-4F50-86A5-5DD7F21E04E4}"/>
                    </a:ext>
                  </a:extLst>
                </p:cNvPr>
                <p:cNvCxnSpPr>
                  <a:stCxn id="245" idx="0"/>
                  <a:endCxn id="245" idx="4"/>
                </p:cNvCxnSpPr>
                <p:nvPr/>
              </p:nvCxnSpPr>
              <p:spPr>
                <a:xfrm>
                  <a:off x="1225326" y="577516"/>
                  <a:ext cx="0" cy="720000"/>
                </a:xfrm>
                <a:prstGeom prst="line">
                  <a:avLst/>
                </a:prstGeom>
                <a:grpFill/>
                <a:ln w="508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295" name="组合 294">
            <a:extLst>
              <a:ext uri="{FF2B5EF4-FFF2-40B4-BE49-F238E27FC236}">
                <a16:creationId xmlns:a16="http://schemas.microsoft.com/office/drawing/2014/main" id="{5998F08C-F472-4187-BB60-BD22E1810C1E}"/>
              </a:ext>
            </a:extLst>
          </p:cNvPr>
          <p:cNvGrpSpPr/>
          <p:nvPr/>
        </p:nvGrpSpPr>
        <p:grpSpPr>
          <a:xfrm>
            <a:off x="505326" y="16891674"/>
            <a:ext cx="22469788" cy="3351873"/>
            <a:chOff x="505326" y="12939107"/>
            <a:chExt cx="22469788" cy="3351873"/>
          </a:xfrm>
        </p:grpSpPr>
        <p:grpSp>
          <p:nvGrpSpPr>
            <p:cNvPr id="289" name="组合 288">
              <a:extLst>
                <a:ext uri="{FF2B5EF4-FFF2-40B4-BE49-F238E27FC236}">
                  <a16:creationId xmlns:a16="http://schemas.microsoft.com/office/drawing/2014/main" id="{F58138A5-85FF-4056-8213-6EB751990750}"/>
                </a:ext>
              </a:extLst>
            </p:cNvPr>
            <p:cNvGrpSpPr/>
            <p:nvPr/>
          </p:nvGrpSpPr>
          <p:grpSpPr>
            <a:xfrm>
              <a:off x="505326" y="12939107"/>
              <a:ext cx="22469788" cy="1440000"/>
              <a:chOff x="505326" y="12925927"/>
              <a:chExt cx="22469788" cy="1440000"/>
            </a:xfrm>
          </p:grpSpPr>
          <p:grpSp>
            <p:nvGrpSpPr>
              <p:cNvPr id="153" name="组合 152">
                <a:extLst>
                  <a:ext uri="{FF2B5EF4-FFF2-40B4-BE49-F238E27FC236}">
                    <a16:creationId xmlns:a16="http://schemas.microsoft.com/office/drawing/2014/main" id="{A896A1D3-29C0-4734-B62A-0DE56B2960A4}"/>
                  </a:ext>
                </a:extLst>
              </p:cNvPr>
              <p:cNvGrpSpPr/>
              <p:nvPr/>
            </p:nvGrpSpPr>
            <p:grpSpPr>
              <a:xfrm>
                <a:off x="505326" y="12925927"/>
                <a:ext cx="1440000" cy="1440000"/>
                <a:chOff x="505326" y="577516"/>
                <a:chExt cx="1440000" cy="1440000"/>
              </a:xfrm>
            </p:grpSpPr>
            <p:sp>
              <p:nvSpPr>
                <p:cNvPr id="154" name="椭圆 153">
                  <a:extLst>
                    <a:ext uri="{FF2B5EF4-FFF2-40B4-BE49-F238E27FC236}">
                      <a16:creationId xmlns:a16="http://schemas.microsoft.com/office/drawing/2014/main" id="{355B4AB9-50A7-40F5-BEA6-5E4A86BABF7F}"/>
                    </a:ext>
                  </a:extLst>
                </p:cNvPr>
                <p:cNvSpPr/>
                <p:nvPr/>
              </p:nvSpPr>
              <p:spPr>
                <a:xfrm>
                  <a:off x="505326" y="577516"/>
                  <a:ext cx="1440000" cy="1440000"/>
                </a:xfrm>
                <a:prstGeom prst="ellips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 w="508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155" name="直接连接符 154">
                  <a:extLst>
                    <a:ext uri="{FF2B5EF4-FFF2-40B4-BE49-F238E27FC236}">
                      <a16:creationId xmlns:a16="http://schemas.microsoft.com/office/drawing/2014/main" id="{A510EAA2-2275-40C3-BE8D-56FE7FC8E887}"/>
                    </a:ext>
                  </a:extLst>
                </p:cNvPr>
                <p:cNvCxnSpPr>
                  <a:stCxn id="154" idx="0"/>
                  <a:endCxn id="154" idx="4"/>
                </p:cNvCxnSpPr>
                <p:nvPr/>
              </p:nvCxnSpPr>
              <p:spPr>
                <a:xfrm>
                  <a:off x="1225326" y="577516"/>
                  <a:ext cx="0" cy="7200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6" name="组合 155">
                <a:extLst>
                  <a:ext uri="{FF2B5EF4-FFF2-40B4-BE49-F238E27FC236}">
                    <a16:creationId xmlns:a16="http://schemas.microsoft.com/office/drawing/2014/main" id="{1513B4DA-A4BC-4A06-9C19-C252128D0CD2}"/>
                  </a:ext>
                </a:extLst>
              </p:cNvPr>
              <p:cNvGrpSpPr/>
              <p:nvPr/>
            </p:nvGrpSpPr>
            <p:grpSpPr>
              <a:xfrm rot="5400000">
                <a:off x="7515255" y="12925927"/>
                <a:ext cx="1440000" cy="1440000"/>
                <a:chOff x="505326" y="577516"/>
                <a:chExt cx="1440000" cy="1440000"/>
              </a:xfrm>
            </p:grpSpPr>
            <p:sp>
              <p:nvSpPr>
                <p:cNvPr id="157" name="椭圆 156">
                  <a:extLst>
                    <a:ext uri="{FF2B5EF4-FFF2-40B4-BE49-F238E27FC236}">
                      <a16:creationId xmlns:a16="http://schemas.microsoft.com/office/drawing/2014/main" id="{863724A9-8BB8-47E0-A76A-03710E03DEB0}"/>
                    </a:ext>
                  </a:extLst>
                </p:cNvPr>
                <p:cNvSpPr/>
                <p:nvPr/>
              </p:nvSpPr>
              <p:spPr>
                <a:xfrm>
                  <a:off x="505326" y="577516"/>
                  <a:ext cx="1440000" cy="1440000"/>
                </a:xfrm>
                <a:prstGeom prst="ellips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 w="508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158" name="直接连接符 157">
                  <a:extLst>
                    <a:ext uri="{FF2B5EF4-FFF2-40B4-BE49-F238E27FC236}">
                      <a16:creationId xmlns:a16="http://schemas.microsoft.com/office/drawing/2014/main" id="{AA0D27D5-0493-4D64-A229-9765A134AB48}"/>
                    </a:ext>
                  </a:extLst>
                </p:cNvPr>
                <p:cNvCxnSpPr>
                  <a:stCxn id="157" idx="0"/>
                  <a:endCxn id="157" idx="4"/>
                </p:cNvCxnSpPr>
                <p:nvPr/>
              </p:nvCxnSpPr>
              <p:spPr>
                <a:xfrm>
                  <a:off x="1225326" y="577516"/>
                  <a:ext cx="0" cy="7200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9" name="组合 158">
                <a:extLst>
                  <a:ext uri="{FF2B5EF4-FFF2-40B4-BE49-F238E27FC236}">
                    <a16:creationId xmlns:a16="http://schemas.microsoft.com/office/drawing/2014/main" id="{1FB2418C-3542-4CD6-ACB1-43F5F9D1E418}"/>
                  </a:ext>
                </a:extLst>
              </p:cNvPr>
              <p:cNvGrpSpPr/>
              <p:nvPr/>
            </p:nvGrpSpPr>
            <p:grpSpPr>
              <a:xfrm rot="10800000">
                <a:off x="14525184" y="12925927"/>
                <a:ext cx="1440000" cy="1440000"/>
                <a:chOff x="505326" y="577516"/>
                <a:chExt cx="1440000" cy="1440000"/>
              </a:xfrm>
            </p:grpSpPr>
            <p:sp>
              <p:nvSpPr>
                <p:cNvPr id="160" name="椭圆 159">
                  <a:extLst>
                    <a:ext uri="{FF2B5EF4-FFF2-40B4-BE49-F238E27FC236}">
                      <a16:creationId xmlns:a16="http://schemas.microsoft.com/office/drawing/2014/main" id="{4F81640C-4D30-4F13-B15B-506CEE3A8EB5}"/>
                    </a:ext>
                  </a:extLst>
                </p:cNvPr>
                <p:cNvSpPr/>
                <p:nvPr/>
              </p:nvSpPr>
              <p:spPr>
                <a:xfrm>
                  <a:off x="505326" y="577516"/>
                  <a:ext cx="1440000" cy="1440000"/>
                </a:xfrm>
                <a:prstGeom prst="ellips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 w="508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161" name="直接连接符 160">
                  <a:extLst>
                    <a:ext uri="{FF2B5EF4-FFF2-40B4-BE49-F238E27FC236}">
                      <a16:creationId xmlns:a16="http://schemas.microsoft.com/office/drawing/2014/main" id="{88F6FF2C-3371-4AAD-99D5-26CA17A02619}"/>
                    </a:ext>
                  </a:extLst>
                </p:cNvPr>
                <p:cNvCxnSpPr>
                  <a:stCxn id="160" idx="0"/>
                  <a:endCxn id="160" idx="4"/>
                </p:cNvCxnSpPr>
                <p:nvPr/>
              </p:nvCxnSpPr>
              <p:spPr>
                <a:xfrm>
                  <a:off x="1225326" y="577516"/>
                  <a:ext cx="0" cy="7200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2" name="组合 161">
                <a:extLst>
                  <a:ext uri="{FF2B5EF4-FFF2-40B4-BE49-F238E27FC236}">
                    <a16:creationId xmlns:a16="http://schemas.microsoft.com/office/drawing/2014/main" id="{28C538C9-AD9F-4991-A65E-EAB071E4B0F8}"/>
                  </a:ext>
                </a:extLst>
              </p:cNvPr>
              <p:cNvGrpSpPr/>
              <p:nvPr/>
            </p:nvGrpSpPr>
            <p:grpSpPr>
              <a:xfrm rot="16200000">
                <a:off x="21535114" y="12925927"/>
                <a:ext cx="1440000" cy="1440000"/>
                <a:chOff x="505326" y="577516"/>
                <a:chExt cx="1440000" cy="1440000"/>
              </a:xfrm>
            </p:grpSpPr>
            <p:sp>
              <p:nvSpPr>
                <p:cNvPr id="163" name="椭圆 162">
                  <a:extLst>
                    <a:ext uri="{FF2B5EF4-FFF2-40B4-BE49-F238E27FC236}">
                      <a16:creationId xmlns:a16="http://schemas.microsoft.com/office/drawing/2014/main" id="{D98F9C5C-6BEF-42DE-AD92-5BB51CA208D4}"/>
                    </a:ext>
                  </a:extLst>
                </p:cNvPr>
                <p:cNvSpPr/>
                <p:nvPr/>
              </p:nvSpPr>
              <p:spPr>
                <a:xfrm>
                  <a:off x="505326" y="577516"/>
                  <a:ext cx="1440000" cy="1440000"/>
                </a:xfrm>
                <a:prstGeom prst="ellips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 w="508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164" name="直接连接符 163">
                  <a:extLst>
                    <a:ext uri="{FF2B5EF4-FFF2-40B4-BE49-F238E27FC236}">
                      <a16:creationId xmlns:a16="http://schemas.microsoft.com/office/drawing/2014/main" id="{A7B711C6-29D9-4607-AACF-DCD28B72CEB7}"/>
                    </a:ext>
                  </a:extLst>
                </p:cNvPr>
                <p:cNvCxnSpPr>
                  <a:stCxn id="163" idx="0"/>
                  <a:endCxn id="163" idx="4"/>
                </p:cNvCxnSpPr>
                <p:nvPr/>
              </p:nvCxnSpPr>
              <p:spPr>
                <a:xfrm>
                  <a:off x="1225326" y="577516"/>
                  <a:ext cx="0" cy="7200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90" name="组合 289">
              <a:extLst>
                <a:ext uri="{FF2B5EF4-FFF2-40B4-BE49-F238E27FC236}">
                  <a16:creationId xmlns:a16="http://schemas.microsoft.com/office/drawing/2014/main" id="{9E24562B-DC6F-49D8-A0B9-EAA142610F84}"/>
                </a:ext>
              </a:extLst>
            </p:cNvPr>
            <p:cNvGrpSpPr/>
            <p:nvPr/>
          </p:nvGrpSpPr>
          <p:grpSpPr>
            <a:xfrm>
              <a:off x="505326" y="14850980"/>
              <a:ext cx="22469788" cy="1440000"/>
              <a:chOff x="505326" y="14850980"/>
              <a:chExt cx="22469788" cy="1440000"/>
            </a:xfrm>
          </p:grpSpPr>
          <p:grpSp>
            <p:nvGrpSpPr>
              <p:cNvPr id="247" name="组合 246">
                <a:extLst>
                  <a:ext uri="{FF2B5EF4-FFF2-40B4-BE49-F238E27FC236}">
                    <a16:creationId xmlns:a16="http://schemas.microsoft.com/office/drawing/2014/main" id="{A2714D0A-8C15-472B-BDE6-606692A58252}"/>
                  </a:ext>
                </a:extLst>
              </p:cNvPr>
              <p:cNvGrpSpPr/>
              <p:nvPr/>
            </p:nvGrpSpPr>
            <p:grpSpPr>
              <a:xfrm>
                <a:off x="505326" y="14850980"/>
                <a:ext cx="1440000" cy="1440000"/>
                <a:chOff x="505326" y="577516"/>
                <a:chExt cx="1440000" cy="1440000"/>
              </a:xfrm>
              <a:solidFill>
                <a:schemeClr val="accent5">
                  <a:lumMod val="40000"/>
                  <a:lumOff val="60000"/>
                </a:schemeClr>
              </a:solidFill>
            </p:grpSpPr>
            <p:sp>
              <p:nvSpPr>
                <p:cNvPr id="248" name="椭圆 247">
                  <a:extLst>
                    <a:ext uri="{FF2B5EF4-FFF2-40B4-BE49-F238E27FC236}">
                      <a16:creationId xmlns:a16="http://schemas.microsoft.com/office/drawing/2014/main" id="{0196BFB7-9A18-4F4F-B2BD-E8F24AF819A7}"/>
                    </a:ext>
                  </a:extLst>
                </p:cNvPr>
                <p:cNvSpPr/>
                <p:nvPr/>
              </p:nvSpPr>
              <p:spPr>
                <a:xfrm>
                  <a:off x="505326" y="577516"/>
                  <a:ext cx="1440000" cy="1440000"/>
                </a:xfrm>
                <a:prstGeom prst="ellipse">
                  <a:avLst/>
                </a:prstGeom>
                <a:grpFill/>
                <a:ln w="508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249" name="直接连接符 248">
                  <a:extLst>
                    <a:ext uri="{FF2B5EF4-FFF2-40B4-BE49-F238E27FC236}">
                      <a16:creationId xmlns:a16="http://schemas.microsoft.com/office/drawing/2014/main" id="{85189107-9268-4AC7-80EA-96ADF93BCE69}"/>
                    </a:ext>
                  </a:extLst>
                </p:cNvPr>
                <p:cNvCxnSpPr>
                  <a:stCxn id="248" idx="0"/>
                  <a:endCxn id="248" idx="4"/>
                </p:cNvCxnSpPr>
                <p:nvPr/>
              </p:nvCxnSpPr>
              <p:spPr>
                <a:xfrm>
                  <a:off x="1225326" y="577516"/>
                  <a:ext cx="0" cy="720000"/>
                </a:xfrm>
                <a:prstGeom prst="line">
                  <a:avLst/>
                </a:prstGeom>
                <a:grpFill/>
                <a:ln w="508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50" name="组合 249">
                <a:extLst>
                  <a:ext uri="{FF2B5EF4-FFF2-40B4-BE49-F238E27FC236}">
                    <a16:creationId xmlns:a16="http://schemas.microsoft.com/office/drawing/2014/main" id="{D69F0874-DDDA-456E-98A9-8D9D2A2E1F48}"/>
                  </a:ext>
                </a:extLst>
              </p:cNvPr>
              <p:cNvGrpSpPr/>
              <p:nvPr/>
            </p:nvGrpSpPr>
            <p:grpSpPr>
              <a:xfrm rot="5400000">
                <a:off x="7515255" y="14850980"/>
                <a:ext cx="1440000" cy="1440000"/>
                <a:chOff x="505326" y="577516"/>
                <a:chExt cx="1440000" cy="1440000"/>
              </a:xfrm>
              <a:solidFill>
                <a:schemeClr val="accent5">
                  <a:lumMod val="40000"/>
                  <a:lumOff val="60000"/>
                </a:schemeClr>
              </a:solidFill>
            </p:grpSpPr>
            <p:sp>
              <p:nvSpPr>
                <p:cNvPr id="251" name="椭圆 250">
                  <a:extLst>
                    <a:ext uri="{FF2B5EF4-FFF2-40B4-BE49-F238E27FC236}">
                      <a16:creationId xmlns:a16="http://schemas.microsoft.com/office/drawing/2014/main" id="{D4630CA2-1B4F-40A5-AF8B-7CEC75F14614}"/>
                    </a:ext>
                  </a:extLst>
                </p:cNvPr>
                <p:cNvSpPr/>
                <p:nvPr/>
              </p:nvSpPr>
              <p:spPr>
                <a:xfrm>
                  <a:off x="505326" y="577516"/>
                  <a:ext cx="1440000" cy="1440000"/>
                </a:xfrm>
                <a:prstGeom prst="ellipse">
                  <a:avLst/>
                </a:prstGeom>
                <a:grpFill/>
                <a:ln w="508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252" name="直接连接符 251">
                  <a:extLst>
                    <a:ext uri="{FF2B5EF4-FFF2-40B4-BE49-F238E27FC236}">
                      <a16:creationId xmlns:a16="http://schemas.microsoft.com/office/drawing/2014/main" id="{5F8BAF52-9F6B-4EDB-A571-11D0D82554AD}"/>
                    </a:ext>
                  </a:extLst>
                </p:cNvPr>
                <p:cNvCxnSpPr>
                  <a:stCxn id="251" idx="0"/>
                  <a:endCxn id="251" idx="4"/>
                </p:cNvCxnSpPr>
                <p:nvPr/>
              </p:nvCxnSpPr>
              <p:spPr>
                <a:xfrm>
                  <a:off x="1225326" y="577516"/>
                  <a:ext cx="0" cy="720000"/>
                </a:xfrm>
                <a:prstGeom prst="line">
                  <a:avLst/>
                </a:prstGeom>
                <a:grpFill/>
                <a:ln w="508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53" name="组合 252">
                <a:extLst>
                  <a:ext uri="{FF2B5EF4-FFF2-40B4-BE49-F238E27FC236}">
                    <a16:creationId xmlns:a16="http://schemas.microsoft.com/office/drawing/2014/main" id="{1FF4E3A5-DC80-47B6-8568-22601B73B6E8}"/>
                  </a:ext>
                </a:extLst>
              </p:cNvPr>
              <p:cNvGrpSpPr/>
              <p:nvPr/>
            </p:nvGrpSpPr>
            <p:grpSpPr>
              <a:xfrm rot="10800000">
                <a:off x="14525184" y="14850980"/>
                <a:ext cx="1440000" cy="1440000"/>
                <a:chOff x="505326" y="577516"/>
                <a:chExt cx="1440000" cy="1440000"/>
              </a:xfrm>
              <a:solidFill>
                <a:schemeClr val="accent5">
                  <a:lumMod val="40000"/>
                  <a:lumOff val="60000"/>
                </a:schemeClr>
              </a:solidFill>
            </p:grpSpPr>
            <p:sp>
              <p:nvSpPr>
                <p:cNvPr id="254" name="椭圆 253">
                  <a:extLst>
                    <a:ext uri="{FF2B5EF4-FFF2-40B4-BE49-F238E27FC236}">
                      <a16:creationId xmlns:a16="http://schemas.microsoft.com/office/drawing/2014/main" id="{8B410B10-929E-44F8-823D-C1FE4DD3F539}"/>
                    </a:ext>
                  </a:extLst>
                </p:cNvPr>
                <p:cNvSpPr/>
                <p:nvPr/>
              </p:nvSpPr>
              <p:spPr>
                <a:xfrm>
                  <a:off x="505326" y="577516"/>
                  <a:ext cx="1440000" cy="1440000"/>
                </a:xfrm>
                <a:prstGeom prst="ellipse">
                  <a:avLst/>
                </a:prstGeom>
                <a:grpFill/>
                <a:ln w="508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255" name="直接连接符 254">
                  <a:extLst>
                    <a:ext uri="{FF2B5EF4-FFF2-40B4-BE49-F238E27FC236}">
                      <a16:creationId xmlns:a16="http://schemas.microsoft.com/office/drawing/2014/main" id="{2F753249-A6CD-4A6F-985D-10B6E7378BCA}"/>
                    </a:ext>
                  </a:extLst>
                </p:cNvPr>
                <p:cNvCxnSpPr>
                  <a:stCxn id="254" idx="0"/>
                  <a:endCxn id="254" idx="4"/>
                </p:cNvCxnSpPr>
                <p:nvPr/>
              </p:nvCxnSpPr>
              <p:spPr>
                <a:xfrm>
                  <a:off x="1225326" y="577516"/>
                  <a:ext cx="0" cy="720000"/>
                </a:xfrm>
                <a:prstGeom prst="line">
                  <a:avLst/>
                </a:prstGeom>
                <a:grpFill/>
                <a:ln w="508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56" name="组合 255">
                <a:extLst>
                  <a:ext uri="{FF2B5EF4-FFF2-40B4-BE49-F238E27FC236}">
                    <a16:creationId xmlns:a16="http://schemas.microsoft.com/office/drawing/2014/main" id="{3A73514D-32C4-42AA-B693-1FD65472FA5D}"/>
                  </a:ext>
                </a:extLst>
              </p:cNvPr>
              <p:cNvGrpSpPr/>
              <p:nvPr/>
            </p:nvGrpSpPr>
            <p:grpSpPr>
              <a:xfrm rot="16200000">
                <a:off x="21535114" y="14850980"/>
                <a:ext cx="1440000" cy="1440000"/>
                <a:chOff x="505326" y="577516"/>
                <a:chExt cx="1440000" cy="1440000"/>
              </a:xfrm>
              <a:solidFill>
                <a:schemeClr val="accent5">
                  <a:lumMod val="40000"/>
                  <a:lumOff val="60000"/>
                </a:schemeClr>
              </a:solidFill>
            </p:grpSpPr>
            <p:sp>
              <p:nvSpPr>
                <p:cNvPr id="257" name="椭圆 256">
                  <a:extLst>
                    <a:ext uri="{FF2B5EF4-FFF2-40B4-BE49-F238E27FC236}">
                      <a16:creationId xmlns:a16="http://schemas.microsoft.com/office/drawing/2014/main" id="{0B8F3F94-B7BC-4FFD-83D2-AF2D4409689E}"/>
                    </a:ext>
                  </a:extLst>
                </p:cNvPr>
                <p:cNvSpPr/>
                <p:nvPr/>
              </p:nvSpPr>
              <p:spPr>
                <a:xfrm>
                  <a:off x="505326" y="577516"/>
                  <a:ext cx="1440000" cy="1440000"/>
                </a:xfrm>
                <a:prstGeom prst="ellipse">
                  <a:avLst/>
                </a:prstGeom>
                <a:grpFill/>
                <a:ln w="508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258" name="直接连接符 257">
                  <a:extLst>
                    <a:ext uri="{FF2B5EF4-FFF2-40B4-BE49-F238E27FC236}">
                      <a16:creationId xmlns:a16="http://schemas.microsoft.com/office/drawing/2014/main" id="{EC2CD5AC-E2BC-44C6-A379-FEA5603FC3FD}"/>
                    </a:ext>
                  </a:extLst>
                </p:cNvPr>
                <p:cNvCxnSpPr>
                  <a:stCxn id="257" idx="0"/>
                  <a:endCxn id="257" idx="4"/>
                </p:cNvCxnSpPr>
                <p:nvPr/>
              </p:nvCxnSpPr>
              <p:spPr>
                <a:xfrm>
                  <a:off x="1225326" y="577516"/>
                  <a:ext cx="0" cy="720000"/>
                </a:xfrm>
                <a:prstGeom prst="line">
                  <a:avLst/>
                </a:prstGeom>
                <a:grpFill/>
                <a:ln w="508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293" name="组合 292">
            <a:extLst>
              <a:ext uri="{FF2B5EF4-FFF2-40B4-BE49-F238E27FC236}">
                <a16:creationId xmlns:a16="http://schemas.microsoft.com/office/drawing/2014/main" id="{13517FF0-8E2B-4F49-BE29-718139CE4D88}"/>
              </a:ext>
            </a:extLst>
          </p:cNvPr>
          <p:cNvGrpSpPr/>
          <p:nvPr/>
        </p:nvGrpSpPr>
        <p:grpSpPr>
          <a:xfrm>
            <a:off x="505326" y="7238390"/>
            <a:ext cx="22469788" cy="3351876"/>
            <a:chOff x="505326" y="5291604"/>
            <a:chExt cx="22469788" cy="3351876"/>
          </a:xfrm>
        </p:grpSpPr>
        <p:grpSp>
          <p:nvGrpSpPr>
            <p:cNvPr id="285" name="组合 284">
              <a:extLst>
                <a:ext uri="{FF2B5EF4-FFF2-40B4-BE49-F238E27FC236}">
                  <a16:creationId xmlns:a16="http://schemas.microsoft.com/office/drawing/2014/main" id="{314572D0-800B-4C78-A0F7-4CAFECD36B1A}"/>
                </a:ext>
              </a:extLst>
            </p:cNvPr>
            <p:cNvGrpSpPr/>
            <p:nvPr/>
          </p:nvGrpSpPr>
          <p:grpSpPr>
            <a:xfrm>
              <a:off x="505326" y="5291604"/>
              <a:ext cx="22469788" cy="1440001"/>
              <a:chOff x="505326" y="5287211"/>
              <a:chExt cx="22469788" cy="1440001"/>
            </a:xfrm>
          </p:grpSpPr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9FE4C833-0A9B-433F-B654-74DCAAA84CC3}"/>
                  </a:ext>
                </a:extLst>
              </p:cNvPr>
              <p:cNvGrpSpPr/>
              <p:nvPr/>
            </p:nvGrpSpPr>
            <p:grpSpPr>
              <a:xfrm>
                <a:off x="505326" y="5287211"/>
                <a:ext cx="1440000" cy="1440000"/>
                <a:chOff x="505326" y="577516"/>
                <a:chExt cx="1440000" cy="1440000"/>
              </a:xfrm>
            </p:grpSpPr>
            <p:sp>
              <p:nvSpPr>
                <p:cNvPr id="2" name="椭圆 1">
                  <a:extLst>
                    <a:ext uri="{FF2B5EF4-FFF2-40B4-BE49-F238E27FC236}">
                      <a16:creationId xmlns:a16="http://schemas.microsoft.com/office/drawing/2014/main" id="{02755C1A-9C1D-4454-BB1B-CB722F3804E7}"/>
                    </a:ext>
                  </a:extLst>
                </p:cNvPr>
                <p:cNvSpPr/>
                <p:nvPr/>
              </p:nvSpPr>
              <p:spPr>
                <a:xfrm>
                  <a:off x="505326" y="577516"/>
                  <a:ext cx="1440000" cy="1440000"/>
                </a:xfrm>
                <a:prstGeom prst="ellips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 w="508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9" name="直接连接符 8">
                  <a:extLst>
                    <a:ext uri="{FF2B5EF4-FFF2-40B4-BE49-F238E27FC236}">
                      <a16:creationId xmlns:a16="http://schemas.microsoft.com/office/drawing/2014/main" id="{D072590F-ADAD-4400-815E-9D436374D525}"/>
                    </a:ext>
                  </a:extLst>
                </p:cNvPr>
                <p:cNvCxnSpPr>
                  <a:stCxn id="2" idx="0"/>
                  <a:endCxn id="2" idx="4"/>
                </p:cNvCxnSpPr>
                <p:nvPr/>
              </p:nvCxnSpPr>
              <p:spPr>
                <a:xfrm>
                  <a:off x="1225326" y="577516"/>
                  <a:ext cx="0" cy="7200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" name="组合 22">
                <a:extLst>
                  <a:ext uri="{FF2B5EF4-FFF2-40B4-BE49-F238E27FC236}">
                    <a16:creationId xmlns:a16="http://schemas.microsoft.com/office/drawing/2014/main" id="{91FE6F90-02F4-49B8-B8D0-D2C320501E93}"/>
                  </a:ext>
                </a:extLst>
              </p:cNvPr>
              <p:cNvGrpSpPr/>
              <p:nvPr/>
            </p:nvGrpSpPr>
            <p:grpSpPr>
              <a:xfrm rot="5400000">
                <a:off x="2257808" y="5287211"/>
                <a:ext cx="1440000" cy="1440000"/>
                <a:chOff x="505326" y="577516"/>
                <a:chExt cx="1440000" cy="1440000"/>
              </a:xfrm>
            </p:grpSpPr>
            <p:sp>
              <p:nvSpPr>
                <p:cNvPr id="24" name="椭圆 23">
                  <a:extLst>
                    <a:ext uri="{FF2B5EF4-FFF2-40B4-BE49-F238E27FC236}">
                      <a16:creationId xmlns:a16="http://schemas.microsoft.com/office/drawing/2014/main" id="{1D46DDEE-CE64-4EB0-B981-A0B65C8712EF}"/>
                    </a:ext>
                  </a:extLst>
                </p:cNvPr>
                <p:cNvSpPr/>
                <p:nvPr/>
              </p:nvSpPr>
              <p:spPr>
                <a:xfrm>
                  <a:off x="505326" y="577516"/>
                  <a:ext cx="1440000" cy="1440000"/>
                </a:xfrm>
                <a:prstGeom prst="ellips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 w="508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25" name="直接连接符 24">
                  <a:extLst>
                    <a:ext uri="{FF2B5EF4-FFF2-40B4-BE49-F238E27FC236}">
                      <a16:creationId xmlns:a16="http://schemas.microsoft.com/office/drawing/2014/main" id="{85A52E23-50FB-429F-84A1-B3A54DD038AF}"/>
                    </a:ext>
                  </a:extLst>
                </p:cNvPr>
                <p:cNvCxnSpPr>
                  <a:stCxn id="24" idx="0"/>
                  <a:endCxn id="24" idx="4"/>
                </p:cNvCxnSpPr>
                <p:nvPr/>
              </p:nvCxnSpPr>
              <p:spPr>
                <a:xfrm>
                  <a:off x="1225326" y="577516"/>
                  <a:ext cx="0" cy="7200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0" name="组合 29">
                <a:extLst>
                  <a:ext uri="{FF2B5EF4-FFF2-40B4-BE49-F238E27FC236}">
                    <a16:creationId xmlns:a16="http://schemas.microsoft.com/office/drawing/2014/main" id="{A54AEFFE-87F1-41BA-B166-A092C8A94424}"/>
                  </a:ext>
                </a:extLst>
              </p:cNvPr>
              <p:cNvGrpSpPr/>
              <p:nvPr/>
            </p:nvGrpSpPr>
            <p:grpSpPr>
              <a:xfrm rot="10800000">
                <a:off x="4010290" y="5287211"/>
                <a:ext cx="1440000" cy="1440000"/>
                <a:chOff x="505326" y="577516"/>
                <a:chExt cx="1440000" cy="1440000"/>
              </a:xfrm>
            </p:grpSpPr>
            <p:sp>
              <p:nvSpPr>
                <p:cNvPr id="31" name="椭圆 30">
                  <a:extLst>
                    <a:ext uri="{FF2B5EF4-FFF2-40B4-BE49-F238E27FC236}">
                      <a16:creationId xmlns:a16="http://schemas.microsoft.com/office/drawing/2014/main" id="{C2CE344D-2FED-4936-BFAD-E8434B6D594B}"/>
                    </a:ext>
                  </a:extLst>
                </p:cNvPr>
                <p:cNvSpPr/>
                <p:nvPr/>
              </p:nvSpPr>
              <p:spPr>
                <a:xfrm>
                  <a:off x="505326" y="577516"/>
                  <a:ext cx="1440000" cy="1440000"/>
                </a:xfrm>
                <a:prstGeom prst="ellips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 w="508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32" name="直接连接符 31">
                  <a:extLst>
                    <a:ext uri="{FF2B5EF4-FFF2-40B4-BE49-F238E27FC236}">
                      <a16:creationId xmlns:a16="http://schemas.microsoft.com/office/drawing/2014/main" id="{665CA5A2-790B-4AF1-9325-41A091C41F37}"/>
                    </a:ext>
                  </a:extLst>
                </p:cNvPr>
                <p:cNvCxnSpPr>
                  <a:stCxn id="31" idx="0"/>
                  <a:endCxn id="31" idx="4"/>
                </p:cNvCxnSpPr>
                <p:nvPr/>
              </p:nvCxnSpPr>
              <p:spPr>
                <a:xfrm>
                  <a:off x="1225326" y="577516"/>
                  <a:ext cx="0" cy="7200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6" name="组合 35">
                <a:extLst>
                  <a:ext uri="{FF2B5EF4-FFF2-40B4-BE49-F238E27FC236}">
                    <a16:creationId xmlns:a16="http://schemas.microsoft.com/office/drawing/2014/main" id="{CF8471EF-AA2A-4327-9EE4-6D5E93302E89}"/>
                  </a:ext>
                </a:extLst>
              </p:cNvPr>
              <p:cNvGrpSpPr/>
              <p:nvPr/>
            </p:nvGrpSpPr>
            <p:grpSpPr>
              <a:xfrm rot="16200000">
                <a:off x="5762772" y="5287211"/>
                <a:ext cx="1440000" cy="1440000"/>
                <a:chOff x="505326" y="577516"/>
                <a:chExt cx="1440000" cy="1440000"/>
              </a:xfrm>
            </p:grpSpPr>
            <p:sp>
              <p:nvSpPr>
                <p:cNvPr id="37" name="椭圆 36">
                  <a:extLst>
                    <a:ext uri="{FF2B5EF4-FFF2-40B4-BE49-F238E27FC236}">
                      <a16:creationId xmlns:a16="http://schemas.microsoft.com/office/drawing/2014/main" id="{71E7719E-F2C3-4965-ACE5-C6D1AE3DA393}"/>
                    </a:ext>
                  </a:extLst>
                </p:cNvPr>
                <p:cNvSpPr/>
                <p:nvPr/>
              </p:nvSpPr>
              <p:spPr>
                <a:xfrm>
                  <a:off x="505326" y="577516"/>
                  <a:ext cx="1440000" cy="1440000"/>
                </a:xfrm>
                <a:prstGeom prst="ellips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 w="508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38" name="直接连接符 37">
                  <a:extLst>
                    <a:ext uri="{FF2B5EF4-FFF2-40B4-BE49-F238E27FC236}">
                      <a16:creationId xmlns:a16="http://schemas.microsoft.com/office/drawing/2014/main" id="{5D431D24-7218-4B0C-A43C-D5C21B9659A1}"/>
                    </a:ext>
                  </a:extLst>
                </p:cNvPr>
                <p:cNvCxnSpPr>
                  <a:stCxn id="37" idx="0"/>
                  <a:endCxn id="37" idx="4"/>
                </p:cNvCxnSpPr>
                <p:nvPr/>
              </p:nvCxnSpPr>
              <p:spPr>
                <a:xfrm>
                  <a:off x="1225326" y="577516"/>
                  <a:ext cx="0" cy="7200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2" name="组合 41">
                <a:extLst>
                  <a:ext uri="{FF2B5EF4-FFF2-40B4-BE49-F238E27FC236}">
                    <a16:creationId xmlns:a16="http://schemas.microsoft.com/office/drawing/2014/main" id="{1B01948B-1C5F-4A89-A9BF-57187584E7F8}"/>
                  </a:ext>
                </a:extLst>
              </p:cNvPr>
              <p:cNvGrpSpPr/>
              <p:nvPr/>
            </p:nvGrpSpPr>
            <p:grpSpPr>
              <a:xfrm>
                <a:off x="7515254" y="5287211"/>
                <a:ext cx="1440000" cy="1440000"/>
                <a:chOff x="505326" y="577516"/>
                <a:chExt cx="1440000" cy="1440000"/>
              </a:xfrm>
            </p:grpSpPr>
            <p:sp>
              <p:nvSpPr>
                <p:cNvPr id="43" name="椭圆 42">
                  <a:extLst>
                    <a:ext uri="{FF2B5EF4-FFF2-40B4-BE49-F238E27FC236}">
                      <a16:creationId xmlns:a16="http://schemas.microsoft.com/office/drawing/2014/main" id="{D258272B-B722-4B60-B660-59EDE012F9CC}"/>
                    </a:ext>
                  </a:extLst>
                </p:cNvPr>
                <p:cNvSpPr/>
                <p:nvPr/>
              </p:nvSpPr>
              <p:spPr>
                <a:xfrm>
                  <a:off x="505326" y="577516"/>
                  <a:ext cx="1440000" cy="1440000"/>
                </a:xfrm>
                <a:prstGeom prst="ellips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 w="508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44" name="直接连接符 43">
                  <a:extLst>
                    <a:ext uri="{FF2B5EF4-FFF2-40B4-BE49-F238E27FC236}">
                      <a16:creationId xmlns:a16="http://schemas.microsoft.com/office/drawing/2014/main" id="{8CB35DC5-295E-44CB-88B0-C56AEFA51273}"/>
                    </a:ext>
                  </a:extLst>
                </p:cNvPr>
                <p:cNvCxnSpPr>
                  <a:stCxn id="43" idx="0"/>
                  <a:endCxn id="43" idx="4"/>
                </p:cNvCxnSpPr>
                <p:nvPr/>
              </p:nvCxnSpPr>
              <p:spPr>
                <a:xfrm>
                  <a:off x="1225326" y="577516"/>
                  <a:ext cx="0" cy="7200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8" name="组合 107">
                <a:extLst>
                  <a:ext uri="{FF2B5EF4-FFF2-40B4-BE49-F238E27FC236}">
                    <a16:creationId xmlns:a16="http://schemas.microsoft.com/office/drawing/2014/main" id="{096EEF50-BEFF-4898-B6FC-9B5DE6106579}"/>
                  </a:ext>
                </a:extLst>
              </p:cNvPr>
              <p:cNvGrpSpPr/>
              <p:nvPr/>
            </p:nvGrpSpPr>
            <p:grpSpPr>
              <a:xfrm rot="5400000">
                <a:off x="9267736" y="5287211"/>
                <a:ext cx="1440000" cy="1440000"/>
                <a:chOff x="505326" y="577516"/>
                <a:chExt cx="1440000" cy="1440000"/>
              </a:xfrm>
            </p:grpSpPr>
            <p:sp>
              <p:nvSpPr>
                <p:cNvPr id="109" name="椭圆 108">
                  <a:extLst>
                    <a:ext uri="{FF2B5EF4-FFF2-40B4-BE49-F238E27FC236}">
                      <a16:creationId xmlns:a16="http://schemas.microsoft.com/office/drawing/2014/main" id="{76917E1A-7E3C-4C98-8730-7CF35E483120}"/>
                    </a:ext>
                  </a:extLst>
                </p:cNvPr>
                <p:cNvSpPr/>
                <p:nvPr/>
              </p:nvSpPr>
              <p:spPr>
                <a:xfrm>
                  <a:off x="505326" y="577516"/>
                  <a:ext cx="1440000" cy="1440000"/>
                </a:xfrm>
                <a:prstGeom prst="ellips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 w="508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110" name="直接连接符 109">
                  <a:extLst>
                    <a:ext uri="{FF2B5EF4-FFF2-40B4-BE49-F238E27FC236}">
                      <a16:creationId xmlns:a16="http://schemas.microsoft.com/office/drawing/2014/main" id="{4F722AD4-B8D8-433E-953E-D8D6C4508246}"/>
                    </a:ext>
                  </a:extLst>
                </p:cNvPr>
                <p:cNvCxnSpPr>
                  <a:stCxn id="109" idx="0"/>
                  <a:endCxn id="109" idx="4"/>
                </p:cNvCxnSpPr>
                <p:nvPr/>
              </p:nvCxnSpPr>
              <p:spPr>
                <a:xfrm>
                  <a:off x="1225326" y="577516"/>
                  <a:ext cx="0" cy="7200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1" name="组合 110">
                <a:extLst>
                  <a:ext uri="{FF2B5EF4-FFF2-40B4-BE49-F238E27FC236}">
                    <a16:creationId xmlns:a16="http://schemas.microsoft.com/office/drawing/2014/main" id="{D6DEF1DF-8869-43E6-B505-C13398400917}"/>
                  </a:ext>
                </a:extLst>
              </p:cNvPr>
              <p:cNvGrpSpPr/>
              <p:nvPr/>
            </p:nvGrpSpPr>
            <p:grpSpPr>
              <a:xfrm rot="10800000">
                <a:off x="11020218" y="5287211"/>
                <a:ext cx="1440000" cy="1440000"/>
                <a:chOff x="505326" y="577516"/>
                <a:chExt cx="1440000" cy="1440000"/>
              </a:xfrm>
            </p:grpSpPr>
            <p:sp>
              <p:nvSpPr>
                <p:cNvPr id="112" name="椭圆 111">
                  <a:extLst>
                    <a:ext uri="{FF2B5EF4-FFF2-40B4-BE49-F238E27FC236}">
                      <a16:creationId xmlns:a16="http://schemas.microsoft.com/office/drawing/2014/main" id="{BC9EF596-1255-4F81-9C66-4FAE1FAA58EB}"/>
                    </a:ext>
                  </a:extLst>
                </p:cNvPr>
                <p:cNvSpPr/>
                <p:nvPr/>
              </p:nvSpPr>
              <p:spPr>
                <a:xfrm>
                  <a:off x="505326" y="577516"/>
                  <a:ext cx="1440000" cy="1440000"/>
                </a:xfrm>
                <a:prstGeom prst="ellips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 w="508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113" name="直接连接符 112">
                  <a:extLst>
                    <a:ext uri="{FF2B5EF4-FFF2-40B4-BE49-F238E27FC236}">
                      <a16:creationId xmlns:a16="http://schemas.microsoft.com/office/drawing/2014/main" id="{076A0ED6-B7F8-4344-9D17-3F36F4308286}"/>
                    </a:ext>
                  </a:extLst>
                </p:cNvPr>
                <p:cNvCxnSpPr>
                  <a:stCxn id="112" idx="0"/>
                  <a:endCxn id="112" idx="4"/>
                </p:cNvCxnSpPr>
                <p:nvPr/>
              </p:nvCxnSpPr>
              <p:spPr>
                <a:xfrm>
                  <a:off x="1225326" y="577516"/>
                  <a:ext cx="0" cy="7200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4" name="组合 113">
                <a:extLst>
                  <a:ext uri="{FF2B5EF4-FFF2-40B4-BE49-F238E27FC236}">
                    <a16:creationId xmlns:a16="http://schemas.microsoft.com/office/drawing/2014/main" id="{F44FB661-C3AC-4C22-A5BE-AFF37714081E}"/>
                  </a:ext>
                </a:extLst>
              </p:cNvPr>
              <p:cNvGrpSpPr/>
              <p:nvPr/>
            </p:nvGrpSpPr>
            <p:grpSpPr>
              <a:xfrm rot="16200000">
                <a:off x="12772700" y="5287211"/>
                <a:ext cx="1440000" cy="1440000"/>
                <a:chOff x="505326" y="577516"/>
                <a:chExt cx="1440000" cy="1440000"/>
              </a:xfrm>
            </p:grpSpPr>
            <p:sp>
              <p:nvSpPr>
                <p:cNvPr id="115" name="椭圆 114">
                  <a:extLst>
                    <a:ext uri="{FF2B5EF4-FFF2-40B4-BE49-F238E27FC236}">
                      <a16:creationId xmlns:a16="http://schemas.microsoft.com/office/drawing/2014/main" id="{1159B2AE-CE88-4B92-998C-77B2BA2F6F32}"/>
                    </a:ext>
                  </a:extLst>
                </p:cNvPr>
                <p:cNvSpPr/>
                <p:nvPr/>
              </p:nvSpPr>
              <p:spPr>
                <a:xfrm>
                  <a:off x="505326" y="577516"/>
                  <a:ext cx="1440000" cy="1440000"/>
                </a:xfrm>
                <a:prstGeom prst="ellips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 w="508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116" name="直接连接符 115">
                  <a:extLst>
                    <a:ext uri="{FF2B5EF4-FFF2-40B4-BE49-F238E27FC236}">
                      <a16:creationId xmlns:a16="http://schemas.microsoft.com/office/drawing/2014/main" id="{69256A37-446B-4E1D-A139-44AE33820B74}"/>
                    </a:ext>
                  </a:extLst>
                </p:cNvPr>
                <p:cNvCxnSpPr>
                  <a:stCxn id="115" idx="0"/>
                  <a:endCxn id="115" idx="4"/>
                </p:cNvCxnSpPr>
                <p:nvPr/>
              </p:nvCxnSpPr>
              <p:spPr>
                <a:xfrm>
                  <a:off x="1225326" y="577516"/>
                  <a:ext cx="0" cy="7200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7" name="组合 116">
                <a:extLst>
                  <a:ext uri="{FF2B5EF4-FFF2-40B4-BE49-F238E27FC236}">
                    <a16:creationId xmlns:a16="http://schemas.microsoft.com/office/drawing/2014/main" id="{364F746F-24A3-40E5-8764-11B9142A3E3F}"/>
                  </a:ext>
                </a:extLst>
              </p:cNvPr>
              <p:cNvGrpSpPr/>
              <p:nvPr/>
            </p:nvGrpSpPr>
            <p:grpSpPr>
              <a:xfrm>
                <a:off x="14525182" y="5287211"/>
                <a:ext cx="1440000" cy="1440000"/>
                <a:chOff x="505326" y="577516"/>
                <a:chExt cx="1440000" cy="1440000"/>
              </a:xfrm>
            </p:grpSpPr>
            <p:sp>
              <p:nvSpPr>
                <p:cNvPr id="118" name="椭圆 117">
                  <a:extLst>
                    <a:ext uri="{FF2B5EF4-FFF2-40B4-BE49-F238E27FC236}">
                      <a16:creationId xmlns:a16="http://schemas.microsoft.com/office/drawing/2014/main" id="{47D62581-0F76-405C-97A4-6EB59BA4DC3D}"/>
                    </a:ext>
                  </a:extLst>
                </p:cNvPr>
                <p:cNvSpPr/>
                <p:nvPr/>
              </p:nvSpPr>
              <p:spPr>
                <a:xfrm>
                  <a:off x="505326" y="577516"/>
                  <a:ext cx="1440000" cy="1440000"/>
                </a:xfrm>
                <a:prstGeom prst="ellips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 w="508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119" name="直接连接符 118">
                  <a:extLst>
                    <a:ext uri="{FF2B5EF4-FFF2-40B4-BE49-F238E27FC236}">
                      <a16:creationId xmlns:a16="http://schemas.microsoft.com/office/drawing/2014/main" id="{51C63CA2-3A94-46F5-A9C0-0C98DF79544C}"/>
                    </a:ext>
                  </a:extLst>
                </p:cNvPr>
                <p:cNvCxnSpPr>
                  <a:stCxn id="118" idx="0"/>
                  <a:endCxn id="118" idx="4"/>
                </p:cNvCxnSpPr>
                <p:nvPr/>
              </p:nvCxnSpPr>
              <p:spPr>
                <a:xfrm>
                  <a:off x="1225326" y="577516"/>
                  <a:ext cx="0" cy="7200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7" name="组合 146">
                <a:extLst>
                  <a:ext uri="{FF2B5EF4-FFF2-40B4-BE49-F238E27FC236}">
                    <a16:creationId xmlns:a16="http://schemas.microsoft.com/office/drawing/2014/main" id="{955D867B-962A-4214-AE18-8AFD46CC3238}"/>
                  </a:ext>
                </a:extLst>
              </p:cNvPr>
              <p:cNvGrpSpPr/>
              <p:nvPr/>
            </p:nvGrpSpPr>
            <p:grpSpPr>
              <a:xfrm rot="5400000">
                <a:off x="16277664" y="5287211"/>
                <a:ext cx="1440000" cy="1440000"/>
                <a:chOff x="505326" y="577516"/>
                <a:chExt cx="1440000" cy="1440000"/>
              </a:xfrm>
            </p:grpSpPr>
            <p:sp>
              <p:nvSpPr>
                <p:cNvPr id="148" name="椭圆 147">
                  <a:extLst>
                    <a:ext uri="{FF2B5EF4-FFF2-40B4-BE49-F238E27FC236}">
                      <a16:creationId xmlns:a16="http://schemas.microsoft.com/office/drawing/2014/main" id="{4F8D2EA6-B3FE-40B0-B35C-711C1C9BF14A}"/>
                    </a:ext>
                  </a:extLst>
                </p:cNvPr>
                <p:cNvSpPr/>
                <p:nvPr/>
              </p:nvSpPr>
              <p:spPr>
                <a:xfrm>
                  <a:off x="505326" y="577516"/>
                  <a:ext cx="1440000" cy="1440000"/>
                </a:xfrm>
                <a:prstGeom prst="ellips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 w="508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149" name="直接连接符 148">
                  <a:extLst>
                    <a:ext uri="{FF2B5EF4-FFF2-40B4-BE49-F238E27FC236}">
                      <a16:creationId xmlns:a16="http://schemas.microsoft.com/office/drawing/2014/main" id="{89D01533-A160-4F02-9713-DEC1041F3AAE}"/>
                    </a:ext>
                  </a:extLst>
                </p:cNvPr>
                <p:cNvCxnSpPr>
                  <a:stCxn id="148" idx="0"/>
                  <a:endCxn id="148" idx="4"/>
                </p:cNvCxnSpPr>
                <p:nvPr/>
              </p:nvCxnSpPr>
              <p:spPr>
                <a:xfrm>
                  <a:off x="1225326" y="577516"/>
                  <a:ext cx="0" cy="7200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71" name="组合 170">
                <a:extLst>
                  <a:ext uri="{FF2B5EF4-FFF2-40B4-BE49-F238E27FC236}">
                    <a16:creationId xmlns:a16="http://schemas.microsoft.com/office/drawing/2014/main" id="{F34A67D9-1E47-476E-85A7-7A844DD642E9}"/>
                  </a:ext>
                </a:extLst>
              </p:cNvPr>
              <p:cNvGrpSpPr/>
              <p:nvPr/>
            </p:nvGrpSpPr>
            <p:grpSpPr>
              <a:xfrm rot="10800000">
                <a:off x="18030146" y="5287212"/>
                <a:ext cx="1440000" cy="1440000"/>
                <a:chOff x="505326" y="577516"/>
                <a:chExt cx="1440000" cy="1440000"/>
              </a:xfrm>
            </p:grpSpPr>
            <p:sp>
              <p:nvSpPr>
                <p:cNvPr id="172" name="椭圆 171">
                  <a:extLst>
                    <a:ext uri="{FF2B5EF4-FFF2-40B4-BE49-F238E27FC236}">
                      <a16:creationId xmlns:a16="http://schemas.microsoft.com/office/drawing/2014/main" id="{0B498C8B-907B-4877-915A-A9AF16F980B6}"/>
                    </a:ext>
                  </a:extLst>
                </p:cNvPr>
                <p:cNvSpPr/>
                <p:nvPr/>
              </p:nvSpPr>
              <p:spPr>
                <a:xfrm>
                  <a:off x="505326" y="577516"/>
                  <a:ext cx="1440000" cy="1440000"/>
                </a:xfrm>
                <a:prstGeom prst="ellips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 w="508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173" name="直接连接符 172">
                  <a:extLst>
                    <a:ext uri="{FF2B5EF4-FFF2-40B4-BE49-F238E27FC236}">
                      <a16:creationId xmlns:a16="http://schemas.microsoft.com/office/drawing/2014/main" id="{104537A4-7E84-4C50-A040-33BD65B84AC5}"/>
                    </a:ext>
                  </a:extLst>
                </p:cNvPr>
                <p:cNvCxnSpPr>
                  <a:stCxn id="172" idx="0"/>
                  <a:endCxn id="172" idx="4"/>
                </p:cNvCxnSpPr>
                <p:nvPr/>
              </p:nvCxnSpPr>
              <p:spPr>
                <a:xfrm>
                  <a:off x="1225326" y="577516"/>
                  <a:ext cx="0" cy="7200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74" name="组合 173">
                <a:extLst>
                  <a:ext uri="{FF2B5EF4-FFF2-40B4-BE49-F238E27FC236}">
                    <a16:creationId xmlns:a16="http://schemas.microsoft.com/office/drawing/2014/main" id="{84AAB3FE-FC46-4908-8034-ADC0979A7144}"/>
                  </a:ext>
                </a:extLst>
              </p:cNvPr>
              <p:cNvGrpSpPr/>
              <p:nvPr/>
            </p:nvGrpSpPr>
            <p:grpSpPr>
              <a:xfrm rot="16200000">
                <a:off x="19782628" y="5287211"/>
                <a:ext cx="1440000" cy="1440000"/>
                <a:chOff x="505326" y="577516"/>
                <a:chExt cx="1440000" cy="1440000"/>
              </a:xfrm>
            </p:grpSpPr>
            <p:sp>
              <p:nvSpPr>
                <p:cNvPr id="175" name="椭圆 174">
                  <a:extLst>
                    <a:ext uri="{FF2B5EF4-FFF2-40B4-BE49-F238E27FC236}">
                      <a16:creationId xmlns:a16="http://schemas.microsoft.com/office/drawing/2014/main" id="{3C815E1C-D7F0-464E-886C-099E6FC454A8}"/>
                    </a:ext>
                  </a:extLst>
                </p:cNvPr>
                <p:cNvSpPr/>
                <p:nvPr/>
              </p:nvSpPr>
              <p:spPr>
                <a:xfrm>
                  <a:off x="505326" y="577516"/>
                  <a:ext cx="1440000" cy="1440000"/>
                </a:xfrm>
                <a:prstGeom prst="ellips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 w="508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176" name="直接连接符 175">
                  <a:extLst>
                    <a:ext uri="{FF2B5EF4-FFF2-40B4-BE49-F238E27FC236}">
                      <a16:creationId xmlns:a16="http://schemas.microsoft.com/office/drawing/2014/main" id="{9AF42668-D2E8-41B2-BC3F-08A181806972}"/>
                    </a:ext>
                  </a:extLst>
                </p:cNvPr>
                <p:cNvCxnSpPr>
                  <a:stCxn id="175" idx="0"/>
                  <a:endCxn id="175" idx="4"/>
                </p:cNvCxnSpPr>
                <p:nvPr/>
              </p:nvCxnSpPr>
              <p:spPr>
                <a:xfrm>
                  <a:off x="1225326" y="577516"/>
                  <a:ext cx="0" cy="7200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77" name="组合 176">
                <a:extLst>
                  <a:ext uri="{FF2B5EF4-FFF2-40B4-BE49-F238E27FC236}">
                    <a16:creationId xmlns:a16="http://schemas.microsoft.com/office/drawing/2014/main" id="{24B7B2A4-7E33-480E-ACFC-F8BA3C7755A1}"/>
                  </a:ext>
                </a:extLst>
              </p:cNvPr>
              <p:cNvGrpSpPr/>
              <p:nvPr/>
            </p:nvGrpSpPr>
            <p:grpSpPr>
              <a:xfrm>
                <a:off x="21535114" y="5287211"/>
                <a:ext cx="1440000" cy="1440000"/>
                <a:chOff x="505326" y="577516"/>
                <a:chExt cx="1440000" cy="1440000"/>
              </a:xfrm>
            </p:grpSpPr>
            <p:sp>
              <p:nvSpPr>
                <p:cNvPr id="178" name="椭圆 177">
                  <a:extLst>
                    <a:ext uri="{FF2B5EF4-FFF2-40B4-BE49-F238E27FC236}">
                      <a16:creationId xmlns:a16="http://schemas.microsoft.com/office/drawing/2014/main" id="{28B6D0C1-939D-4B13-81E6-A461870B8FD2}"/>
                    </a:ext>
                  </a:extLst>
                </p:cNvPr>
                <p:cNvSpPr/>
                <p:nvPr/>
              </p:nvSpPr>
              <p:spPr>
                <a:xfrm>
                  <a:off x="505326" y="577516"/>
                  <a:ext cx="1440000" cy="1440000"/>
                </a:xfrm>
                <a:prstGeom prst="ellips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 w="508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179" name="直接连接符 178">
                  <a:extLst>
                    <a:ext uri="{FF2B5EF4-FFF2-40B4-BE49-F238E27FC236}">
                      <a16:creationId xmlns:a16="http://schemas.microsoft.com/office/drawing/2014/main" id="{A364D35F-FA9A-427A-8B82-478A1BEEBB76}"/>
                    </a:ext>
                  </a:extLst>
                </p:cNvPr>
                <p:cNvCxnSpPr>
                  <a:stCxn id="178" idx="0"/>
                  <a:endCxn id="178" idx="4"/>
                </p:cNvCxnSpPr>
                <p:nvPr/>
              </p:nvCxnSpPr>
              <p:spPr>
                <a:xfrm>
                  <a:off x="1225326" y="577516"/>
                  <a:ext cx="0" cy="7200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86" name="组合 285">
              <a:extLst>
                <a:ext uri="{FF2B5EF4-FFF2-40B4-BE49-F238E27FC236}">
                  <a16:creationId xmlns:a16="http://schemas.microsoft.com/office/drawing/2014/main" id="{33CACF16-1D98-4A7D-B6F1-B3FC0079DED6}"/>
                </a:ext>
              </a:extLst>
            </p:cNvPr>
            <p:cNvGrpSpPr/>
            <p:nvPr/>
          </p:nvGrpSpPr>
          <p:grpSpPr>
            <a:xfrm>
              <a:off x="505326" y="7203480"/>
              <a:ext cx="22469788" cy="1440000"/>
              <a:chOff x="505326" y="7212264"/>
              <a:chExt cx="22469788" cy="1440000"/>
            </a:xfrm>
          </p:grpSpPr>
          <p:grpSp>
            <p:nvGrpSpPr>
              <p:cNvPr id="259" name="组合 258">
                <a:extLst>
                  <a:ext uri="{FF2B5EF4-FFF2-40B4-BE49-F238E27FC236}">
                    <a16:creationId xmlns:a16="http://schemas.microsoft.com/office/drawing/2014/main" id="{0447A2BB-CADD-4424-AB5C-978A4FF396E3}"/>
                  </a:ext>
                </a:extLst>
              </p:cNvPr>
              <p:cNvGrpSpPr/>
              <p:nvPr/>
            </p:nvGrpSpPr>
            <p:grpSpPr>
              <a:xfrm>
                <a:off x="505326" y="7212264"/>
                <a:ext cx="1440000" cy="1440000"/>
                <a:chOff x="505326" y="577516"/>
                <a:chExt cx="1440000" cy="1440000"/>
              </a:xfrm>
              <a:solidFill>
                <a:schemeClr val="accent5">
                  <a:lumMod val="40000"/>
                  <a:lumOff val="60000"/>
                </a:schemeClr>
              </a:solidFill>
            </p:grpSpPr>
            <p:sp>
              <p:nvSpPr>
                <p:cNvPr id="260" name="椭圆 259">
                  <a:extLst>
                    <a:ext uri="{FF2B5EF4-FFF2-40B4-BE49-F238E27FC236}">
                      <a16:creationId xmlns:a16="http://schemas.microsoft.com/office/drawing/2014/main" id="{171DA45B-154B-4131-9F59-7CEFE15012DE}"/>
                    </a:ext>
                  </a:extLst>
                </p:cNvPr>
                <p:cNvSpPr/>
                <p:nvPr/>
              </p:nvSpPr>
              <p:spPr>
                <a:xfrm>
                  <a:off x="505326" y="577516"/>
                  <a:ext cx="1440000" cy="1440000"/>
                </a:xfrm>
                <a:prstGeom prst="ellipse">
                  <a:avLst/>
                </a:prstGeom>
                <a:grpFill/>
                <a:ln w="508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261" name="直接连接符 260">
                  <a:extLst>
                    <a:ext uri="{FF2B5EF4-FFF2-40B4-BE49-F238E27FC236}">
                      <a16:creationId xmlns:a16="http://schemas.microsoft.com/office/drawing/2014/main" id="{DB0E8225-91F3-4B63-995C-3DD5DFCA5154}"/>
                    </a:ext>
                  </a:extLst>
                </p:cNvPr>
                <p:cNvCxnSpPr>
                  <a:stCxn id="260" idx="0"/>
                  <a:endCxn id="260" idx="4"/>
                </p:cNvCxnSpPr>
                <p:nvPr/>
              </p:nvCxnSpPr>
              <p:spPr>
                <a:xfrm>
                  <a:off x="1225326" y="577516"/>
                  <a:ext cx="0" cy="720000"/>
                </a:xfrm>
                <a:prstGeom prst="line">
                  <a:avLst/>
                </a:prstGeom>
                <a:grpFill/>
                <a:ln w="508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62" name="组合 261">
                <a:extLst>
                  <a:ext uri="{FF2B5EF4-FFF2-40B4-BE49-F238E27FC236}">
                    <a16:creationId xmlns:a16="http://schemas.microsoft.com/office/drawing/2014/main" id="{9EEE9414-C789-4FBB-AC83-7FFCF9CEF943}"/>
                  </a:ext>
                </a:extLst>
              </p:cNvPr>
              <p:cNvGrpSpPr/>
              <p:nvPr/>
            </p:nvGrpSpPr>
            <p:grpSpPr>
              <a:xfrm>
                <a:off x="7515254" y="7212264"/>
                <a:ext cx="1440000" cy="1440000"/>
                <a:chOff x="505326" y="577516"/>
                <a:chExt cx="1440000" cy="1440000"/>
              </a:xfrm>
              <a:solidFill>
                <a:schemeClr val="accent5">
                  <a:lumMod val="40000"/>
                  <a:lumOff val="60000"/>
                </a:schemeClr>
              </a:solidFill>
            </p:grpSpPr>
            <p:sp>
              <p:nvSpPr>
                <p:cNvPr id="263" name="椭圆 262">
                  <a:extLst>
                    <a:ext uri="{FF2B5EF4-FFF2-40B4-BE49-F238E27FC236}">
                      <a16:creationId xmlns:a16="http://schemas.microsoft.com/office/drawing/2014/main" id="{06130870-8525-428E-9946-7186332FF1E2}"/>
                    </a:ext>
                  </a:extLst>
                </p:cNvPr>
                <p:cNvSpPr/>
                <p:nvPr/>
              </p:nvSpPr>
              <p:spPr>
                <a:xfrm>
                  <a:off x="505326" y="577516"/>
                  <a:ext cx="1440000" cy="1440000"/>
                </a:xfrm>
                <a:prstGeom prst="ellipse">
                  <a:avLst/>
                </a:prstGeom>
                <a:grpFill/>
                <a:ln w="508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264" name="直接连接符 263">
                  <a:extLst>
                    <a:ext uri="{FF2B5EF4-FFF2-40B4-BE49-F238E27FC236}">
                      <a16:creationId xmlns:a16="http://schemas.microsoft.com/office/drawing/2014/main" id="{978215A2-945E-4263-A0D0-7385F4B4CA20}"/>
                    </a:ext>
                  </a:extLst>
                </p:cNvPr>
                <p:cNvCxnSpPr>
                  <a:stCxn id="263" idx="0"/>
                  <a:endCxn id="263" idx="4"/>
                </p:cNvCxnSpPr>
                <p:nvPr/>
              </p:nvCxnSpPr>
              <p:spPr>
                <a:xfrm>
                  <a:off x="1225326" y="577516"/>
                  <a:ext cx="0" cy="720000"/>
                </a:xfrm>
                <a:prstGeom prst="line">
                  <a:avLst/>
                </a:prstGeom>
                <a:grpFill/>
                <a:ln w="508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65" name="组合 264">
                <a:extLst>
                  <a:ext uri="{FF2B5EF4-FFF2-40B4-BE49-F238E27FC236}">
                    <a16:creationId xmlns:a16="http://schemas.microsoft.com/office/drawing/2014/main" id="{ED40C611-A459-4C7B-AE79-2477F679B74C}"/>
                  </a:ext>
                </a:extLst>
              </p:cNvPr>
              <p:cNvGrpSpPr/>
              <p:nvPr/>
            </p:nvGrpSpPr>
            <p:grpSpPr>
              <a:xfrm>
                <a:off x="14525182" y="7212264"/>
                <a:ext cx="1440000" cy="1440000"/>
                <a:chOff x="505326" y="577516"/>
                <a:chExt cx="1440000" cy="1440000"/>
              </a:xfrm>
              <a:solidFill>
                <a:schemeClr val="accent5">
                  <a:lumMod val="40000"/>
                  <a:lumOff val="60000"/>
                </a:schemeClr>
              </a:solidFill>
            </p:grpSpPr>
            <p:sp>
              <p:nvSpPr>
                <p:cNvPr id="266" name="椭圆 265">
                  <a:extLst>
                    <a:ext uri="{FF2B5EF4-FFF2-40B4-BE49-F238E27FC236}">
                      <a16:creationId xmlns:a16="http://schemas.microsoft.com/office/drawing/2014/main" id="{33DB33D1-96CF-4902-A131-0C9D42D6664A}"/>
                    </a:ext>
                  </a:extLst>
                </p:cNvPr>
                <p:cNvSpPr/>
                <p:nvPr/>
              </p:nvSpPr>
              <p:spPr>
                <a:xfrm>
                  <a:off x="505326" y="577516"/>
                  <a:ext cx="1440000" cy="1440000"/>
                </a:xfrm>
                <a:prstGeom prst="ellipse">
                  <a:avLst/>
                </a:prstGeom>
                <a:grpFill/>
                <a:ln w="508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267" name="直接连接符 266">
                  <a:extLst>
                    <a:ext uri="{FF2B5EF4-FFF2-40B4-BE49-F238E27FC236}">
                      <a16:creationId xmlns:a16="http://schemas.microsoft.com/office/drawing/2014/main" id="{0630BFB9-0971-4009-9FD7-2EDE58E4C591}"/>
                    </a:ext>
                  </a:extLst>
                </p:cNvPr>
                <p:cNvCxnSpPr>
                  <a:stCxn id="266" idx="0"/>
                  <a:endCxn id="266" idx="4"/>
                </p:cNvCxnSpPr>
                <p:nvPr/>
              </p:nvCxnSpPr>
              <p:spPr>
                <a:xfrm>
                  <a:off x="1225326" y="577516"/>
                  <a:ext cx="0" cy="720000"/>
                </a:xfrm>
                <a:prstGeom prst="line">
                  <a:avLst/>
                </a:prstGeom>
                <a:grpFill/>
                <a:ln w="508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68" name="组合 267">
                <a:extLst>
                  <a:ext uri="{FF2B5EF4-FFF2-40B4-BE49-F238E27FC236}">
                    <a16:creationId xmlns:a16="http://schemas.microsoft.com/office/drawing/2014/main" id="{AB10B7C1-2524-45FE-A13A-A7AB47566AC6}"/>
                  </a:ext>
                </a:extLst>
              </p:cNvPr>
              <p:cNvGrpSpPr/>
              <p:nvPr/>
            </p:nvGrpSpPr>
            <p:grpSpPr>
              <a:xfrm>
                <a:off x="21535114" y="7212264"/>
                <a:ext cx="1440000" cy="1440000"/>
                <a:chOff x="505326" y="577516"/>
                <a:chExt cx="1440000" cy="1440000"/>
              </a:xfrm>
              <a:solidFill>
                <a:schemeClr val="accent5">
                  <a:lumMod val="40000"/>
                  <a:lumOff val="60000"/>
                </a:schemeClr>
              </a:solidFill>
            </p:grpSpPr>
            <p:sp>
              <p:nvSpPr>
                <p:cNvPr id="269" name="椭圆 268">
                  <a:extLst>
                    <a:ext uri="{FF2B5EF4-FFF2-40B4-BE49-F238E27FC236}">
                      <a16:creationId xmlns:a16="http://schemas.microsoft.com/office/drawing/2014/main" id="{30D4270D-3866-4EAE-8A4F-41ED98E81FEF}"/>
                    </a:ext>
                  </a:extLst>
                </p:cNvPr>
                <p:cNvSpPr/>
                <p:nvPr/>
              </p:nvSpPr>
              <p:spPr>
                <a:xfrm>
                  <a:off x="505326" y="577516"/>
                  <a:ext cx="1440000" cy="1440000"/>
                </a:xfrm>
                <a:prstGeom prst="ellipse">
                  <a:avLst/>
                </a:prstGeom>
                <a:grpFill/>
                <a:ln w="508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270" name="直接连接符 269">
                  <a:extLst>
                    <a:ext uri="{FF2B5EF4-FFF2-40B4-BE49-F238E27FC236}">
                      <a16:creationId xmlns:a16="http://schemas.microsoft.com/office/drawing/2014/main" id="{27F4D903-0029-4DE4-A67B-71FB06D0A7FA}"/>
                    </a:ext>
                  </a:extLst>
                </p:cNvPr>
                <p:cNvCxnSpPr>
                  <a:stCxn id="269" idx="0"/>
                  <a:endCxn id="269" idx="4"/>
                </p:cNvCxnSpPr>
                <p:nvPr/>
              </p:nvCxnSpPr>
              <p:spPr>
                <a:xfrm>
                  <a:off x="1225326" y="577516"/>
                  <a:ext cx="0" cy="720000"/>
                </a:xfrm>
                <a:prstGeom prst="line">
                  <a:avLst/>
                </a:prstGeom>
                <a:grpFill/>
                <a:ln w="508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292" name="组合 291">
            <a:extLst>
              <a:ext uri="{FF2B5EF4-FFF2-40B4-BE49-F238E27FC236}">
                <a16:creationId xmlns:a16="http://schemas.microsoft.com/office/drawing/2014/main" id="{F1761332-D4DA-41E3-80FD-8FEFB67C414A}"/>
              </a:ext>
            </a:extLst>
          </p:cNvPr>
          <p:cNvGrpSpPr/>
          <p:nvPr/>
        </p:nvGrpSpPr>
        <p:grpSpPr>
          <a:xfrm>
            <a:off x="505326" y="2411749"/>
            <a:ext cx="22469788" cy="3351876"/>
            <a:chOff x="505326" y="1467853"/>
            <a:chExt cx="22469788" cy="3351876"/>
          </a:xfrm>
        </p:grpSpPr>
        <p:grpSp>
          <p:nvGrpSpPr>
            <p:cNvPr id="283" name="组合 282">
              <a:extLst>
                <a:ext uri="{FF2B5EF4-FFF2-40B4-BE49-F238E27FC236}">
                  <a16:creationId xmlns:a16="http://schemas.microsoft.com/office/drawing/2014/main" id="{D4737CF9-070B-49BB-8A7A-2CBE9BA1FAE1}"/>
                </a:ext>
              </a:extLst>
            </p:cNvPr>
            <p:cNvGrpSpPr/>
            <p:nvPr/>
          </p:nvGrpSpPr>
          <p:grpSpPr>
            <a:xfrm>
              <a:off x="505326" y="1467853"/>
              <a:ext cx="22469788" cy="1440001"/>
              <a:chOff x="505326" y="1467853"/>
              <a:chExt cx="22469788" cy="1440001"/>
            </a:xfrm>
          </p:grpSpPr>
          <p:grpSp>
            <p:nvGrpSpPr>
              <p:cNvPr id="183" name="组合 182">
                <a:extLst>
                  <a:ext uri="{FF2B5EF4-FFF2-40B4-BE49-F238E27FC236}">
                    <a16:creationId xmlns:a16="http://schemas.microsoft.com/office/drawing/2014/main" id="{19838626-93C6-49BC-9B59-3239A28C37E1}"/>
                  </a:ext>
                </a:extLst>
              </p:cNvPr>
              <p:cNvGrpSpPr/>
              <p:nvPr/>
            </p:nvGrpSpPr>
            <p:grpSpPr>
              <a:xfrm>
                <a:off x="505326" y="1467853"/>
                <a:ext cx="1440000" cy="1440000"/>
                <a:chOff x="505326" y="577516"/>
                <a:chExt cx="1440000" cy="1440000"/>
              </a:xfrm>
            </p:grpSpPr>
            <p:sp>
              <p:nvSpPr>
                <p:cNvPr id="184" name="椭圆 183">
                  <a:extLst>
                    <a:ext uri="{FF2B5EF4-FFF2-40B4-BE49-F238E27FC236}">
                      <a16:creationId xmlns:a16="http://schemas.microsoft.com/office/drawing/2014/main" id="{8E18B9A0-C288-494F-BE61-3C6A2990DC1F}"/>
                    </a:ext>
                  </a:extLst>
                </p:cNvPr>
                <p:cNvSpPr/>
                <p:nvPr/>
              </p:nvSpPr>
              <p:spPr>
                <a:xfrm>
                  <a:off x="505326" y="577516"/>
                  <a:ext cx="1440000" cy="1440000"/>
                </a:xfrm>
                <a:prstGeom prst="ellips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 w="508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185" name="直接连接符 184">
                  <a:extLst>
                    <a:ext uri="{FF2B5EF4-FFF2-40B4-BE49-F238E27FC236}">
                      <a16:creationId xmlns:a16="http://schemas.microsoft.com/office/drawing/2014/main" id="{753D34DF-421D-4ADA-A01A-E09E7396B7D2}"/>
                    </a:ext>
                  </a:extLst>
                </p:cNvPr>
                <p:cNvCxnSpPr>
                  <a:stCxn id="184" idx="0"/>
                  <a:endCxn id="184" idx="4"/>
                </p:cNvCxnSpPr>
                <p:nvPr/>
              </p:nvCxnSpPr>
              <p:spPr>
                <a:xfrm>
                  <a:off x="1225326" y="577516"/>
                  <a:ext cx="0" cy="7200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6" name="组合 185">
                <a:extLst>
                  <a:ext uri="{FF2B5EF4-FFF2-40B4-BE49-F238E27FC236}">
                    <a16:creationId xmlns:a16="http://schemas.microsoft.com/office/drawing/2014/main" id="{435B0D18-46BE-4303-97AC-ED0813B66352}"/>
                  </a:ext>
                </a:extLst>
              </p:cNvPr>
              <p:cNvGrpSpPr/>
              <p:nvPr/>
            </p:nvGrpSpPr>
            <p:grpSpPr>
              <a:xfrm rot="5400000">
                <a:off x="1907312" y="1467853"/>
                <a:ext cx="1440000" cy="1440000"/>
                <a:chOff x="505326" y="577516"/>
                <a:chExt cx="1440000" cy="1440000"/>
              </a:xfrm>
            </p:grpSpPr>
            <p:sp>
              <p:nvSpPr>
                <p:cNvPr id="187" name="椭圆 186">
                  <a:extLst>
                    <a:ext uri="{FF2B5EF4-FFF2-40B4-BE49-F238E27FC236}">
                      <a16:creationId xmlns:a16="http://schemas.microsoft.com/office/drawing/2014/main" id="{0508B390-CFF8-46A3-BAF8-0323E81284D5}"/>
                    </a:ext>
                  </a:extLst>
                </p:cNvPr>
                <p:cNvSpPr/>
                <p:nvPr/>
              </p:nvSpPr>
              <p:spPr>
                <a:xfrm>
                  <a:off x="505326" y="577516"/>
                  <a:ext cx="1440000" cy="1440000"/>
                </a:xfrm>
                <a:prstGeom prst="ellips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 w="508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188" name="直接连接符 187">
                  <a:extLst>
                    <a:ext uri="{FF2B5EF4-FFF2-40B4-BE49-F238E27FC236}">
                      <a16:creationId xmlns:a16="http://schemas.microsoft.com/office/drawing/2014/main" id="{46EDA96C-BD97-4112-BAA6-6AD531EF19D5}"/>
                    </a:ext>
                  </a:extLst>
                </p:cNvPr>
                <p:cNvCxnSpPr>
                  <a:stCxn id="187" idx="0"/>
                  <a:endCxn id="187" idx="4"/>
                </p:cNvCxnSpPr>
                <p:nvPr/>
              </p:nvCxnSpPr>
              <p:spPr>
                <a:xfrm>
                  <a:off x="1225326" y="577516"/>
                  <a:ext cx="0" cy="7200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9" name="组合 188">
                <a:extLst>
                  <a:ext uri="{FF2B5EF4-FFF2-40B4-BE49-F238E27FC236}">
                    <a16:creationId xmlns:a16="http://schemas.microsoft.com/office/drawing/2014/main" id="{8B2D09CE-827B-407A-BCE7-ACB372B09D67}"/>
                  </a:ext>
                </a:extLst>
              </p:cNvPr>
              <p:cNvGrpSpPr/>
              <p:nvPr/>
            </p:nvGrpSpPr>
            <p:grpSpPr>
              <a:xfrm rot="10800000">
                <a:off x="3309298" y="1467853"/>
                <a:ext cx="1440000" cy="1440000"/>
                <a:chOff x="505326" y="577516"/>
                <a:chExt cx="1440000" cy="1440000"/>
              </a:xfrm>
            </p:grpSpPr>
            <p:sp>
              <p:nvSpPr>
                <p:cNvPr id="190" name="椭圆 189">
                  <a:extLst>
                    <a:ext uri="{FF2B5EF4-FFF2-40B4-BE49-F238E27FC236}">
                      <a16:creationId xmlns:a16="http://schemas.microsoft.com/office/drawing/2014/main" id="{A766C6A1-1135-4156-88E6-A037BF221CC7}"/>
                    </a:ext>
                  </a:extLst>
                </p:cNvPr>
                <p:cNvSpPr/>
                <p:nvPr/>
              </p:nvSpPr>
              <p:spPr>
                <a:xfrm>
                  <a:off x="505326" y="577516"/>
                  <a:ext cx="1440000" cy="1440000"/>
                </a:xfrm>
                <a:prstGeom prst="ellips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 w="508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191" name="直接连接符 190">
                  <a:extLst>
                    <a:ext uri="{FF2B5EF4-FFF2-40B4-BE49-F238E27FC236}">
                      <a16:creationId xmlns:a16="http://schemas.microsoft.com/office/drawing/2014/main" id="{C4572535-C730-4F1A-8177-B1859660C5CD}"/>
                    </a:ext>
                  </a:extLst>
                </p:cNvPr>
                <p:cNvCxnSpPr>
                  <a:stCxn id="190" idx="0"/>
                  <a:endCxn id="190" idx="4"/>
                </p:cNvCxnSpPr>
                <p:nvPr/>
              </p:nvCxnSpPr>
              <p:spPr>
                <a:xfrm>
                  <a:off x="1225326" y="577516"/>
                  <a:ext cx="0" cy="7200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2" name="组合 191">
                <a:extLst>
                  <a:ext uri="{FF2B5EF4-FFF2-40B4-BE49-F238E27FC236}">
                    <a16:creationId xmlns:a16="http://schemas.microsoft.com/office/drawing/2014/main" id="{B3CD4988-4A00-42C9-ABD7-E349C27EF537}"/>
                  </a:ext>
                </a:extLst>
              </p:cNvPr>
              <p:cNvGrpSpPr/>
              <p:nvPr/>
            </p:nvGrpSpPr>
            <p:grpSpPr>
              <a:xfrm rot="16200000">
                <a:off x="4711284" y="1467854"/>
                <a:ext cx="1440000" cy="1440000"/>
                <a:chOff x="505326" y="577516"/>
                <a:chExt cx="1440000" cy="1440000"/>
              </a:xfrm>
            </p:grpSpPr>
            <p:sp>
              <p:nvSpPr>
                <p:cNvPr id="193" name="椭圆 192">
                  <a:extLst>
                    <a:ext uri="{FF2B5EF4-FFF2-40B4-BE49-F238E27FC236}">
                      <a16:creationId xmlns:a16="http://schemas.microsoft.com/office/drawing/2014/main" id="{3D4FB751-BDB2-4A08-9E6C-29321B694244}"/>
                    </a:ext>
                  </a:extLst>
                </p:cNvPr>
                <p:cNvSpPr/>
                <p:nvPr/>
              </p:nvSpPr>
              <p:spPr>
                <a:xfrm>
                  <a:off x="505326" y="577516"/>
                  <a:ext cx="1440000" cy="1440000"/>
                </a:xfrm>
                <a:prstGeom prst="ellips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 w="508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194" name="直接连接符 193">
                  <a:extLst>
                    <a:ext uri="{FF2B5EF4-FFF2-40B4-BE49-F238E27FC236}">
                      <a16:creationId xmlns:a16="http://schemas.microsoft.com/office/drawing/2014/main" id="{892CD8FF-8742-4EEE-A749-55BFD8C1A346}"/>
                    </a:ext>
                  </a:extLst>
                </p:cNvPr>
                <p:cNvCxnSpPr>
                  <a:stCxn id="193" idx="0"/>
                  <a:endCxn id="193" idx="4"/>
                </p:cNvCxnSpPr>
                <p:nvPr/>
              </p:nvCxnSpPr>
              <p:spPr>
                <a:xfrm>
                  <a:off x="1225326" y="577516"/>
                  <a:ext cx="0" cy="7200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5" name="组合 194">
                <a:extLst>
                  <a:ext uri="{FF2B5EF4-FFF2-40B4-BE49-F238E27FC236}">
                    <a16:creationId xmlns:a16="http://schemas.microsoft.com/office/drawing/2014/main" id="{74E4D1E7-4146-485E-B236-B5121787CFBD}"/>
                  </a:ext>
                </a:extLst>
              </p:cNvPr>
              <p:cNvGrpSpPr/>
              <p:nvPr/>
            </p:nvGrpSpPr>
            <p:grpSpPr>
              <a:xfrm>
                <a:off x="6113270" y="1467853"/>
                <a:ext cx="1440000" cy="1440000"/>
                <a:chOff x="505326" y="577516"/>
                <a:chExt cx="1440000" cy="1440000"/>
              </a:xfrm>
            </p:grpSpPr>
            <p:sp>
              <p:nvSpPr>
                <p:cNvPr id="196" name="椭圆 195">
                  <a:extLst>
                    <a:ext uri="{FF2B5EF4-FFF2-40B4-BE49-F238E27FC236}">
                      <a16:creationId xmlns:a16="http://schemas.microsoft.com/office/drawing/2014/main" id="{ED4F15A3-716D-4CAF-9E44-0218C5042F0A}"/>
                    </a:ext>
                  </a:extLst>
                </p:cNvPr>
                <p:cNvSpPr/>
                <p:nvPr/>
              </p:nvSpPr>
              <p:spPr>
                <a:xfrm>
                  <a:off x="505326" y="577516"/>
                  <a:ext cx="1440000" cy="1440000"/>
                </a:xfrm>
                <a:prstGeom prst="ellips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 w="508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197" name="直接连接符 196">
                  <a:extLst>
                    <a:ext uri="{FF2B5EF4-FFF2-40B4-BE49-F238E27FC236}">
                      <a16:creationId xmlns:a16="http://schemas.microsoft.com/office/drawing/2014/main" id="{E4950A46-7C91-4BE1-A78B-84E98D7DD421}"/>
                    </a:ext>
                  </a:extLst>
                </p:cNvPr>
                <p:cNvCxnSpPr>
                  <a:stCxn id="196" idx="0"/>
                  <a:endCxn id="196" idx="4"/>
                </p:cNvCxnSpPr>
                <p:nvPr/>
              </p:nvCxnSpPr>
              <p:spPr>
                <a:xfrm>
                  <a:off x="1225326" y="577516"/>
                  <a:ext cx="0" cy="7200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8" name="组合 197">
                <a:extLst>
                  <a:ext uri="{FF2B5EF4-FFF2-40B4-BE49-F238E27FC236}">
                    <a16:creationId xmlns:a16="http://schemas.microsoft.com/office/drawing/2014/main" id="{B94F65C7-9FE8-4CF7-AE5F-C10C5BC94ED7}"/>
                  </a:ext>
                </a:extLst>
              </p:cNvPr>
              <p:cNvGrpSpPr/>
              <p:nvPr/>
            </p:nvGrpSpPr>
            <p:grpSpPr>
              <a:xfrm rot="5400000">
                <a:off x="7515256" y="1467853"/>
                <a:ext cx="1440000" cy="1440000"/>
                <a:chOff x="505326" y="577516"/>
                <a:chExt cx="1440000" cy="1440000"/>
              </a:xfrm>
            </p:grpSpPr>
            <p:sp>
              <p:nvSpPr>
                <p:cNvPr id="199" name="椭圆 198">
                  <a:extLst>
                    <a:ext uri="{FF2B5EF4-FFF2-40B4-BE49-F238E27FC236}">
                      <a16:creationId xmlns:a16="http://schemas.microsoft.com/office/drawing/2014/main" id="{FEEE2970-E63E-4B04-8725-7D74755AD0A1}"/>
                    </a:ext>
                  </a:extLst>
                </p:cNvPr>
                <p:cNvSpPr/>
                <p:nvPr/>
              </p:nvSpPr>
              <p:spPr>
                <a:xfrm>
                  <a:off x="505326" y="577516"/>
                  <a:ext cx="1440000" cy="1440000"/>
                </a:xfrm>
                <a:prstGeom prst="ellips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 w="508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200" name="直接连接符 199">
                  <a:extLst>
                    <a:ext uri="{FF2B5EF4-FFF2-40B4-BE49-F238E27FC236}">
                      <a16:creationId xmlns:a16="http://schemas.microsoft.com/office/drawing/2014/main" id="{C25E2858-B3BB-48DA-AF97-1F0DB9812CA1}"/>
                    </a:ext>
                  </a:extLst>
                </p:cNvPr>
                <p:cNvCxnSpPr>
                  <a:stCxn id="199" idx="0"/>
                  <a:endCxn id="199" idx="4"/>
                </p:cNvCxnSpPr>
                <p:nvPr/>
              </p:nvCxnSpPr>
              <p:spPr>
                <a:xfrm>
                  <a:off x="1225326" y="577516"/>
                  <a:ext cx="0" cy="7200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1" name="组合 200">
                <a:extLst>
                  <a:ext uri="{FF2B5EF4-FFF2-40B4-BE49-F238E27FC236}">
                    <a16:creationId xmlns:a16="http://schemas.microsoft.com/office/drawing/2014/main" id="{B9107BF2-D18D-4FA8-B55F-35B093BCA8E6}"/>
                  </a:ext>
                </a:extLst>
              </p:cNvPr>
              <p:cNvGrpSpPr/>
              <p:nvPr/>
            </p:nvGrpSpPr>
            <p:grpSpPr>
              <a:xfrm rot="10800000">
                <a:off x="8917242" y="1467854"/>
                <a:ext cx="1440000" cy="1440000"/>
                <a:chOff x="505326" y="577516"/>
                <a:chExt cx="1440000" cy="1440000"/>
              </a:xfrm>
            </p:grpSpPr>
            <p:sp>
              <p:nvSpPr>
                <p:cNvPr id="202" name="椭圆 201">
                  <a:extLst>
                    <a:ext uri="{FF2B5EF4-FFF2-40B4-BE49-F238E27FC236}">
                      <a16:creationId xmlns:a16="http://schemas.microsoft.com/office/drawing/2014/main" id="{025F2370-00A5-4B09-9D92-10B9BC4F4BD3}"/>
                    </a:ext>
                  </a:extLst>
                </p:cNvPr>
                <p:cNvSpPr/>
                <p:nvPr/>
              </p:nvSpPr>
              <p:spPr>
                <a:xfrm>
                  <a:off x="505326" y="577516"/>
                  <a:ext cx="1440000" cy="1440000"/>
                </a:xfrm>
                <a:prstGeom prst="ellips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 w="508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203" name="直接连接符 202">
                  <a:extLst>
                    <a:ext uri="{FF2B5EF4-FFF2-40B4-BE49-F238E27FC236}">
                      <a16:creationId xmlns:a16="http://schemas.microsoft.com/office/drawing/2014/main" id="{CA0CF4E8-602E-4456-9EE7-F539617DEF15}"/>
                    </a:ext>
                  </a:extLst>
                </p:cNvPr>
                <p:cNvCxnSpPr>
                  <a:stCxn id="202" idx="0"/>
                  <a:endCxn id="202" idx="4"/>
                </p:cNvCxnSpPr>
                <p:nvPr/>
              </p:nvCxnSpPr>
              <p:spPr>
                <a:xfrm>
                  <a:off x="1225326" y="577516"/>
                  <a:ext cx="0" cy="7200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4" name="组合 203">
                <a:extLst>
                  <a:ext uri="{FF2B5EF4-FFF2-40B4-BE49-F238E27FC236}">
                    <a16:creationId xmlns:a16="http://schemas.microsoft.com/office/drawing/2014/main" id="{0F1A46C7-243E-4AD4-AB56-4D53B0523253}"/>
                  </a:ext>
                </a:extLst>
              </p:cNvPr>
              <p:cNvGrpSpPr/>
              <p:nvPr/>
            </p:nvGrpSpPr>
            <p:grpSpPr>
              <a:xfrm rot="16200000">
                <a:off x="10319228" y="1467853"/>
                <a:ext cx="1440000" cy="1440000"/>
                <a:chOff x="505326" y="577516"/>
                <a:chExt cx="1440000" cy="1440000"/>
              </a:xfrm>
            </p:grpSpPr>
            <p:sp>
              <p:nvSpPr>
                <p:cNvPr id="205" name="椭圆 204">
                  <a:extLst>
                    <a:ext uri="{FF2B5EF4-FFF2-40B4-BE49-F238E27FC236}">
                      <a16:creationId xmlns:a16="http://schemas.microsoft.com/office/drawing/2014/main" id="{D265A23B-3DDC-4D1F-BB9C-0BF95943DC91}"/>
                    </a:ext>
                  </a:extLst>
                </p:cNvPr>
                <p:cNvSpPr/>
                <p:nvPr/>
              </p:nvSpPr>
              <p:spPr>
                <a:xfrm>
                  <a:off x="505326" y="577516"/>
                  <a:ext cx="1440000" cy="1440000"/>
                </a:xfrm>
                <a:prstGeom prst="ellips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 w="508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206" name="直接连接符 205">
                  <a:extLst>
                    <a:ext uri="{FF2B5EF4-FFF2-40B4-BE49-F238E27FC236}">
                      <a16:creationId xmlns:a16="http://schemas.microsoft.com/office/drawing/2014/main" id="{3B974154-9007-4255-A1E9-8851EC3F7856}"/>
                    </a:ext>
                  </a:extLst>
                </p:cNvPr>
                <p:cNvCxnSpPr>
                  <a:stCxn id="205" idx="0"/>
                  <a:endCxn id="205" idx="4"/>
                </p:cNvCxnSpPr>
                <p:nvPr/>
              </p:nvCxnSpPr>
              <p:spPr>
                <a:xfrm>
                  <a:off x="1225326" y="577516"/>
                  <a:ext cx="0" cy="7200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7" name="组合 206">
                <a:extLst>
                  <a:ext uri="{FF2B5EF4-FFF2-40B4-BE49-F238E27FC236}">
                    <a16:creationId xmlns:a16="http://schemas.microsoft.com/office/drawing/2014/main" id="{1C312054-4C61-4592-A5D8-785DCC847E9D}"/>
                  </a:ext>
                </a:extLst>
              </p:cNvPr>
              <p:cNvGrpSpPr/>
              <p:nvPr/>
            </p:nvGrpSpPr>
            <p:grpSpPr>
              <a:xfrm>
                <a:off x="11721214" y="1467853"/>
                <a:ext cx="1440000" cy="1440000"/>
                <a:chOff x="505326" y="577516"/>
                <a:chExt cx="1440000" cy="1440000"/>
              </a:xfrm>
            </p:grpSpPr>
            <p:sp>
              <p:nvSpPr>
                <p:cNvPr id="208" name="椭圆 207">
                  <a:extLst>
                    <a:ext uri="{FF2B5EF4-FFF2-40B4-BE49-F238E27FC236}">
                      <a16:creationId xmlns:a16="http://schemas.microsoft.com/office/drawing/2014/main" id="{25687FE5-9108-4C2D-A76B-6AA764ED2B24}"/>
                    </a:ext>
                  </a:extLst>
                </p:cNvPr>
                <p:cNvSpPr/>
                <p:nvPr/>
              </p:nvSpPr>
              <p:spPr>
                <a:xfrm>
                  <a:off x="505326" y="577516"/>
                  <a:ext cx="1440000" cy="1440000"/>
                </a:xfrm>
                <a:prstGeom prst="ellips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 w="508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209" name="直接连接符 208">
                  <a:extLst>
                    <a:ext uri="{FF2B5EF4-FFF2-40B4-BE49-F238E27FC236}">
                      <a16:creationId xmlns:a16="http://schemas.microsoft.com/office/drawing/2014/main" id="{E83B0B5E-2649-41F6-A0B4-EC0882EF674C}"/>
                    </a:ext>
                  </a:extLst>
                </p:cNvPr>
                <p:cNvCxnSpPr>
                  <a:stCxn id="208" idx="0"/>
                  <a:endCxn id="208" idx="4"/>
                </p:cNvCxnSpPr>
                <p:nvPr/>
              </p:nvCxnSpPr>
              <p:spPr>
                <a:xfrm>
                  <a:off x="1225326" y="577516"/>
                  <a:ext cx="0" cy="7200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10" name="组合 209">
                <a:extLst>
                  <a:ext uri="{FF2B5EF4-FFF2-40B4-BE49-F238E27FC236}">
                    <a16:creationId xmlns:a16="http://schemas.microsoft.com/office/drawing/2014/main" id="{341FCCBF-7F02-486A-828E-35C5BFB9CFDD}"/>
                  </a:ext>
                </a:extLst>
              </p:cNvPr>
              <p:cNvGrpSpPr/>
              <p:nvPr/>
            </p:nvGrpSpPr>
            <p:grpSpPr>
              <a:xfrm rot="5400000">
                <a:off x="13123200" y="1467853"/>
                <a:ext cx="1440000" cy="1440000"/>
                <a:chOff x="505326" y="577516"/>
                <a:chExt cx="1440000" cy="1440000"/>
              </a:xfrm>
            </p:grpSpPr>
            <p:sp>
              <p:nvSpPr>
                <p:cNvPr id="211" name="椭圆 210">
                  <a:extLst>
                    <a:ext uri="{FF2B5EF4-FFF2-40B4-BE49-F238E27FC236}">
                      <a16:creationId xmlns:a16="http://schemas.microsoft.com/office/drawing/2014/main" id="{532756FF-DB63-4AA3-8DA5-9A39AEBD4842}"/>
                    </a:ext>
                  </a:extLst>
                </p:cNvPr>
                <p:cNvSpPr/>
                <p:nvPr/>
              </p:nvSpPr>
              <p:spPr>
                <a:xfrm>
                  <a:off x="505326" y="577516"/>
                  <a:ext cx="1440000" cy="1440000"/>
                </a:xfrm>
                <a:prstGeom prst="ellips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 w="508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212" name="直接连接符 211">
                  <a:extLst>
                    <a:ext uri="{FF2B5EF4-FFF2-40B4-BE49-F238E27FC236}">
                      <a16:creationId xmlns:a16="http://schemas.microsoft.com/office/drawing/2014/main" id="{6855AE58-BC4C-4627-B59C-2C1033EDBC8B}"/>
                    </a:ext>
                  </a:extLst>
                </p:cNvPr>
                <p:cNvCxnSpPr>
                  <a:stCxn id="211" idx="0"/>
                  <a:endCxn id="211" idx="4"/>
                </p:cNvCxnSpPr>
                <p:nvPr/>
              </p:nvCxnSpPr>
              <p:spPr>
                <a:xfrm>
                  <a:off x="1225326" y="577516"/>
                  <a:ext cx="0" cy="7200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13" name="组合 212">
                <a:extLst>
                  <a:ext uri="{FF2B5EF4-FFF2-40B4-BE49-F238E27FC236}">
                    <a16:creationId xmlns:a16="http://schemas.microsoft.com/office/drawing/2014/main" id="{8510AA4A-CCB1-449E-81CD-FD04E2094B6A}"/>
                  </a:ext>
                </a:extLst>
              </p:cNvPr>
              <p:cNvGrpSpPr/>
              <p:nvPr/>
            </p:nvGrpSpPr>
            <p:grpSpPr>
              <a:xfrm rot="10800000">
                <a:off x="14525186" y="1467853"/>
                <a:ext cx="1440000" cy="1440000"/>
                <a:chOff x="505326" y="577516"/>
                <a:chExt cx="1440000" cy="1440000"/>
              </a:xfrm>
            </p:grpSpPr>
            <p:sp>
              <p:nvSpPr>
                <p:cNvPr id="214" name="椭圆 213">
                  <a:extLst>
                    <a:ext uri="{FF2B5EF4-FFF2-40B4-BE49-F238E27FC236}">
                      <a16:creationId xmlns:a16="http://schemas.microsoft.com/office/drawing/2014/main" id="{8AE05563-2A5D-4FD3-BBD0-A2708110F3F8}"/>
                    </a:ext>
                  </a:extLst>
                </p:cNvPr>
                <p:cNvSpPr/>
                <p:nvPr/>
              </p:nvSpPr>
              <p:spPr>
                <a:xfrm>
                  <a:off x="505326" y="577516"/>
                  <a:ext cx="1440000" cy="1440000"/>
                </a:xfrm>
                <a:prstGeom prst="ellips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 w="508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215" name="直接连接符 214">
                  <a:extLst>
                    <a:ext uri="{FF2B5EF4-FFF2-40B4-BE49-F238E27FC236}">
                      <a16:creationId xmlns:a16="http://schemas.microsoft.com/office/drawing/2014/main" id="{21D381A4-ACD9-46B5-9D62-3941C3C223DF}"/>
                    </a:ext>
                  </a:extLst>
                </p:cNvPr>
                <p:cNvCxnSpPr>
                  <a:stCxn id="214" idx="0"/>
                  <a:endCxn id="214" idx="4"/>
                </p:cNvCxnSpPr>
                <p:nvPr/>
              </p:nvCxnSpPr>
              <p:spPr>
                <a:xfrm>
                  <a:off x="1225326" y="577516"/>
                  <a:ext cx="0" cy="7200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16" name="组合 215">
                <a:extLst>
                  <a:ext uri="{FF2B5EF4-FFF2-40B4-BE49-F238E27FC236}">
                    <a16:creationId xmlns:a16="http://schemas.microsoft.com/office/drawing/2014/main" id="{2D0BECE5-464E-47C4-B162-F4E1A27F204A}"/>
                  </a:ext>
                </a:extLst>
              </p:cNvPr>
              <p:cNvGrpSpPr/>
              <p:nvPr/>
            </p:nvGrpSpPr>
            <p:grpSpPr>
              <a:xfrm rot="16200000">
                <a:off x="15927172" y="1467853"/>
                <a:ext cx="1440000" cy="1440000"/>
                <a:chOff x="505326" y="577516"/>
                <a:chExt cx="1440000" cy="1440000"/>
              </a:xfrm>
            </p:grpSpPr>
            <p:sp>
              <p:nvSpPr>
                <p:cNvPr id="217" name="椭圆 216">
                  <a:extLst>
                    <a:ext uri="{FF2B5EF4-FFF2-40B4-BE49-F238E27FC236}">
                      <a16:creationId xmlns:a16="http://schemas.microsoft.com/office/drawing/2014/main" id="{17FECE5A-0C42-484D-A0D3-F02580E80B30}"/>
                    </a:ext>
                  </a:extLst>
                </p:cNvPr>
                <p:cNvSpPr/>
                <p:nvPr/>
              </p:nvSpPr>
              <p:spPr>
                <a:xfrm>
                  <a:off x="505326" y="577516"/>
                  <a:ext cx="1440000" cy="1440000"/>
                </a:xfrm>
                <a:prstGeom prst="ellips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 w="508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218" name="直接连接符 217">
                  <a:extLst>
                    <a:ext uri="{FF2B5EF4-FFF2-40B4-BE49-F238E27FC236}">
                      <a16:creationId xmlns:a16="http://schemas.microsoft.com/office/drawing/2014/main" id="{79337A95-A448-46A4-BC3D-BEEA9C837171}"/>
                    </a:ext>
                  </a:extLst>
                </p:cNvPr>
                <p:cNvCxnSpPr>
                  <a:stCxn id="217" idx="0"/>
                  <a:endCxn id="217" idx="4"/>
                </p:cNvCxnSpPr>
                <p:nvPr/>
              </p:nvCxnSpPr>
              <p:spPr>
                <a:xfrm>
                  <a:off x="1225326" y="577516"/>
                  <a:ext cx="0" cy="7200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19" name="组合 218">
                <a:extLst>
                  <a:ext uri="{FF2B5EF4-FFF2-40B4-BE49-F238E27FC236}">
                    <a16:creationId xmlns:a16="http://schemas.microsoft.com/office/drawing/2014/main" id="{E6E5B03D-01F8-417F-89F3-CD6C61E3409A}"/>
                  </a:ext>
                </a:extLst>
              </p:cNvPr>
              <p:cNvGrpSpPr/>
              <p:nvPr/>
            </p:nvGrpSpPr>
            <p:grpSpPr>
              <a:xfrm>
                <a:off x="17329158" y="1467853"/>
                <a:ext cx="1440000" cy="1440000"/>
                <a:chOff x="505326" y="577516"/>
                <a:chExt cx="1440000" cy="1440000"/>
              </a:xfrm>
            </p:grpSpPr>
            <p:sp>
              <p:nvSpPr>
                <p:cNvPr id="220" name="椭圆 219">
                  <a:extLst>
                    <a:ext uri="{FF2B5EF4-FFF2-40B4-BE49-F238E27FC236}">
                      <a16:creationId xmlns:a16="http://schemas.microsoft.com/office/drawing/2014/main" id="{B74F8308-4D8C-4C2F-85AC-949B4EECC762}"/>
                    </a:ext>
                  </a:extLst>
                </p:cNvPr>
                <p:cNvSpPr/>
                <p:nvPr/>
              </p:nvSpPr>
              <p:spPr>
                <a:xfrm>
                  <a:off x="505326" y="577516"/>
                  <a:ext cx="1440000" cy="1440000"/>
                </a:xfrm>
                <a:prstGeom prst="ellips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 w="508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221" name="直接连接符 220">
                  <a:extLst>
                    <a:ext uri="{FF2B5EF4-FFF2-40B4-BE49-F238E27FC236}">
                      <a16:creationId xmlns:a16="http://schemas.microsoft.com/office/drawing/2014/main" id="{9A3A985E-A38D-412C-A33D-4ABEA58B4C23}"/>
                    </a:ext>
                  </a:extLst>
                </p:cNvPr>
                <p:cNvCxnSpPr>
                  <a:stCxn id="220" idx="0"/>
                  <a:endCxn id="220" idx="4"/>
                </p:cNvCxnSpPr>
                <p:nvPr/>
              </p:nvCxnSpPr>
              <p:spPr>
                <a:xfrm>
                  <a:off x="1225326" y="577516"/>
                  <a:ext cx="0" cy="7200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22" name="组合 221">
                <a:extLst>
                  <a:ext uri="{FF2B5EF4-FFF2-40B4-BE49-F238E27FC236}">
                    <a16:creationId xmlns:a16="http://schemas.microsoft.com/office/drawing/2014/main" id="{EFD4B2F1-7E75-45BC-8DAC-7AE63C230493}"/>
                  </a:ext>
                </a:extLst>
              </p:cNvPr>
              <p:cNvGrpSpPr/>
              <p:nvPr/>
            </p:nvGrpSpPr>
            <p:grpSpPr>
              <a:xfrm rot="5400000">
                <a:off x="18731144" y="1467853"/>
                <a:ext cx="1440000" cy="1440000"/>
                <a:chOff x="505326" y="577516"/>
                <a:chExt cx="1440000" cy="1440000"/>
              </a:xfrm>
            </p:grpSpPr>
            <p:sp>
              <p:nvSpPr>
                <p:cNvPr id="223" name="椭圆 222">
                  <a:extLst>
                    <a:ext uri="{FF2B5EF4-FFF2-40B4-BE49-F238E27FC236}">
                      <a16:creationId xmlns:a16="http://schemas.microsoft.com/office/drawing/2014/main" id="{DCC2339F-8797-49D1-BA6A-48D3931CD62F}"/>
                    </a:ext>
                  </a:extLst>
                </p:cNvPr>
                <p:cNvSpPr/>
                <p:nvPr/>
              </p:nvSpPr>
              <p:spPr>
                <a:xfrm>
                  <a:off x="505326" y="577516"/>
                  <a:ext cx="1440000" cy="1440000"/>
                </a:xfrm>
                <a:prstGeom prst="ellips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 w="508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224" name="直接连接符 223">
                  <a:extLst>
                    <a:ext uri="{FF2B5EF4-FFF2-40B4-BE49-F238E27FC236}">
                      <a16:creationId xmlns:a16="http://schemas.microsoft.com/office/drawing/2014/main" id="{0F6D563D-7FE9-4A6F-BD35-2D5A5AABDD27}"/>
                    </a:ext>
                  </a:extLst>
                </p:cNvPr>
                <p:cNvCxnSpPr>
                  <a:stCxn id="223" idx="0"/>
                  <a:endCxn id="223" idx="4"/>
                </p:cNvCxnSpPr>
                <p:nvPr/>
              </p:nvCxnSpPr>
              <p:spPr>
                <a:xfrm>
                  <a:off x="1225326" y="577516"/>
                  <a:ext cx="0" cy="7200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25" name="组合 224">
                <a:extLst>
                  <a:ext uri="{FF2B5EF4-FFF2-40B4-BE49-F238E27FC236}">
                    <a16:creationId xmlns:a16="http://schemas.microsoft.com/office/drawing/2014/main" id="{FD2F6BB7-583B-440E-A8A5-C81FF59C869C}"/>
                  </a:ext>
                </a:extLst>
              </p:cNvPr>
              <p:cNvGrpSpPr/>
              <p:nvPr/>
            </p:nvGrpSpPr>
            <p:grpSpPr>
              <a:xfrm rot="10800000">
                <a:off x="20133130" y="1467853"/>
                <a:ext cx="1440000" cy="1440000"/>
                <a:chOff x="505326" y="577516"/>
                <a:chExt cx="1440000" cy="1440000"/>
              </a:xfrm>
            </p:grpSpPr>
            <p:sp>
              <p:nvSpPr>
                <p:cNvPr id="226" name="椭圆 225">
                  <a:extLst>
                    <a:ext uri="{FF2B5EF4-FFF2-40B4-BE49-F238E27FC236}">
                      <a16:creationId xmlns:a16="http://schemas.microsoft.com/office/drawing/2014/main" id="{197EF551-4195-4073-9475-07FC1A322B8F}"/>
                    </a:ext>
                  </a:extLst>
                </p:cNvPr>
                <p:cNvSpPr/>
                <p:nvPr/>
              </p:nvSpPr>
              <p:spPr>
                <a:xfrm>
                  <a:off x="505326" y="577516"/>
                  <a:ext cx="1440000" cy="1440000"/>
                </a:xfrm>
                <a:prstGeom prst="ellips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 w="508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227" name="直接连接符 226">
                  <a:extLst>
                    <a:ext uri="{FF2B5EF4-FFF2-40B4-BE49-F238E27FC236}">
                      <a16:creationId xmlns:a16="http://schemas.microsoft.com/office/drawing/2014/main" id="{050FC7BB-6277-433F-A44C-B293AA9BAB09}"/>
                    </a:ext>
                  </a:extLst>
                </p:cNvPr>
                <p:cNvCxnSpPr>
                  <a:stCxn id="226" idx="0"/>
                  <a:endCxn id="226" idx="4"/>
                </p:cNvCxnSpPr>
                <p:nvPr/>
              </p:nvCxnSpPr>
              <p:spPr>
                <a:xfrm>
                  <a:off x="1225326" y="577516"/>
                  <a:ext cx="0" cy="7200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28" name="组合 227">
                <a:extLst>
                  <a:ext uri="{FF2B5EF4-FFF2-40B4-BE49-F238E27FC236}">
                    <a16:creationId xmlns:a16="http://schemas.microsoft.com/office/drawing/2014/main" id="{3C676DDB-A6FF-4896-8646-E97CD04AC7F0}"/>
                  </a:ext>
                </a:extLst>
              </p:cNvPr>
              <p:cNvGrpSpPr/>
              <p:nvPr/>
            </p:nvGrpSpPr>
            <p:grpSpPr>
              <a:xfrm rot="16200000">
                <a:off x="21535114" y="1467853"/>
                <a:ext cx="1440000" cy="1440000"/>
                <a:chOff x="505326" y="577516"/>
                <a:chExt cx="1440000" cy="1440000"/>
              </a:xfrm>
            </p:grpSpPr>
            <p:sp>
              <p:nvSpPr>
                <p:cNvPr id="229" name="椭圆 228">
                  <a:extLst>
                    <a:ext uri="{FF2B5EF4-FFF2-40B4-BE49-F238E27FC236}">
                      <a16:creationId xmlns:a16="http://schemas.microsoft.com/office/drawing/2014/main" id="{BB77140F-CF70-4267-A6E3-DBE8E48A2AC7}"/>
                    </a:ext>
                  </a:extLst>
                </p:cNvPr>
                <p:cNvSpPr/>
                <p:nvPr/>
              </p:nvSpPr>
              <p:spPr>
                <a:xfrm>
                  <a:off x="505326" y="577516"/>
                  <a:ext cx="1440000" cy="1440000"/>
                </a:xfrm>
                <a:prstGeom prst="ellips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 w="508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230" name="直接连接符 229">
                  <a:extLst>
                    <a:ext uri="{FF2B5EF4-FFF2-40B4-BE49-F238E27FC236}">
                      <a16:creationId xmlns:a16="http://schemas.microsoft.com/office/drawing/2014/main" id="{FDDAF377-D35E-4341-870A-8D1B74BCED9D}"/>
                    </a:ext>
                  </a:extLst>
                </p:cNvPr>
                <p:cNvCxnSpPr>
                  <a:stCxn id="229" idx="0"/>
                  <a:endCxn id="229" idx="4"/>
                </p:cNvCxnSpPr>
                <p:nvPr/>
              </p:nvCxnSpPr>
              <p:spPr>
                <a:xfrm>
                  <a:off x="1225326" y="577516"/>
                  <a:ext cx="0" cy="7200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84" name="组合 283">
              <a:extLst>
                <a:ext uri="{FF2B5EF4-FFF2-40B4-BE49-F238E27FC236}">
                  <a16:creationId xmlns:a16="http://schemas.microsoft.com/office/drawing/2014/main" id="{3746F803-100B-48D0-8A9B-B9B1767BE65B}"/>
                </a:ext>
              </a:extLst>
            </p:cNvPr>
            <p:cNvGrpSpPr/>
            <p:nvPr/>
          </p:nvGrpSpPr>
          <p:grpSpPr>
            <a:xfrm>
              <a:off x="505326" y="3379729"/>
              <a:ext cx="22469788" cy="1440000"/>
              <a:chOff x="505326" y="3392906"/>
              <a:chExt cx="22469788" cy="1440000"/>
            </a:xfrm>
          </p:grpSpPr>
          <p:grpSp>
            <p:nvGrpSpPr>
              <p:cNvPr id="271" name="组合 270">
                <a:extLst>
                  <a:ext uri="{FF2B5EF4-FFF2-40B4-BE49-F238E27FC236}">
                    <a16:creationId xmlns:a16="http://schemas.microsoft.com/office/drawing/2014/main" id="{9E4DC942-A504-445E-8C83-8D00F2A66227}"/>
                  </a:ext>
                </a:extLst>
              </p:cNvPr>
              <p:cNvGrpSpPr/>
              <p:nvPr/>
            </p:nvGrpSpPr>
            <p:grpSpPr>
              <a:xfrm>
                <a:off x="505326" y="3392906"/>
                <a:ext cx="1440000" cy="1440000"/>
                <a:chOff x="505326" y="577516"/>
                <a:chExt cx="1440000" cy="1440000"/>
              </a:xfrm>
              <a:solidFill>
                <a:schemeClr val="accent5">
                  <a:lumMod val="40000"/>
                  <a:lumOff val="60000"/>
                </a:schemeClr>
              </a:solidFill>
            </p:grpSpPr>
            <p:sp>
              <p:nvSpPr>
                <p:cNvPr id="272" name="椭圆 271">
                  <a:extLst>
                    <a:ext uri="{FF2B5EF4-FFF2-40B4-BE49-F238E27FC236}">
                      <a16:creationId xmlns:a16="http://schemas.microsoft.com/office/drawing/2014/main" id="{795ABF7A-AA5D-4EB9-BB00-FF64A45B7340}"/>
                    </a:ext>
                  </a:extLst>
                </p:cNvPr>
                <p:cNvSpPr/>
                <p:nvPr/>
              </p:nvSpPr>
              <p:spPr>
                <a:xfrm>
                  <a:off x="505326" y="577516"/>
                  <a:ext cx="1440000" cy="1440000"/>
                </a:xfrm>
                <a:prstGeom prst="ellipse">
                  <a:avLst/>
                </a:prstGeom>
                <a:grpFill/>
                <a:ln w="508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273" name="直接连接符 272">
                  <a:extLst>
                    <a:ext uri="{FF2B5EF4-FFF2-40B4-BE49-F238E27FC236}">
                      <a16:creationId xmlns:a16="http://schemas.microsoft.com/office/drawing/2014/main" id="{FC0694A5-C3BB-49A4-9BAD-4AC5223D8156}"/>
                    </a:ext>
                  </a:extLst>
                </p:cNvPr>
                <p:cNvCxnSpPr>
                  <a:stCxn id="272" idx="0"/>
                  <a:endCxn id="272" idx="4"/>
                </p:cNvCxnSpPr>
                <p:nvPr/>
              </p:nvCxnSpPr>
              <p:spPr>
                <a:xfrm>
                  <a:off x="1225326" y="577516"/>
                  <a:ext cx="0" cy="720000"/>
                </a:xfrm>
                <a:prstGeom prst="line">
                  <a:avLst/>
                </a:prstGeom>
                <a:grpFill/>
                <a:ln w="508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74" name="组合 273">
                <a:extLst>
                  <a:ext uri="{FF2B5EF4-FFF2-40B4-BE49-F238E27FC236}">
                    <a16:creationId xmlns:a16="http://schemas.microsoft.com/office/drawing/2014/main" id="{7C7890E1-B290-447B-8B38-34AC2BDF8782}"/>
                  </a:ext>
                </a:extLst>
              </p:cNvPr>
              <p:cNvGrpSpPr/>
              <p:nvPr/>
            </p:nvGrpSpPr>
            <p:grpSpPr>
              <a:xfrm rot="5400000">
                <a:off x="7515256" y="3392906"/>
                <a:ext cx="1440000" cy="1440000"/>
                <a:chOff x="505326" y="577516"/>
                <a:chExt cx="1440000" cy="1440000"/>
              </a:xfrm>
              <a:solidFill>
                <a:schemeClr val="accent5">
                  <a:lumMod val="40000"/>
                  <a:lumOff val="60000"/>
                </a:schemeClr>
              </a:solidFill>
            </p:grpSpPr>
            <p:sp>
              <p:nvSpPr>
                <p:cNvPr id="275" name="椭圆 274">
                  <a:extLst>
                    <a:ext uri="{FF2B5EF4-FFF2-40B4-BE49-F238E27FC236}">
                      <a16:creationId xmlns:a16="http://schemas.microsoft.com/office/drawing/2014/main" id="{7B9DF242-3FBB-4E47-B1CD-579E2AC5BFDB}"/>
                    </a:ext>
                  </a:extLst>
                </p:cNvPr>
                <p:cNvSpPr/>
                <p:nvPr/>
              </p:nvSpPr>
              <p:spPr>
                <a:xfrm>
                  <a:off x="505326" y="577516"/>
                  <a:ext cx="1440000" cy="1440000"/>
                </a:xfrm>
                <a:prstGeom prst="ellipse">
                  <a:avLst/>
                </a:prstGeom>
                <a:grpFill/>
                <a:ln w="508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276" name="直接连接符 275">
                  <a:extLst>
                    <a:ext uri="{FF2B5EF4-FFF2-40B4-BE49-F238E27FC236}">
                      <a16:creationId xmlns:a16="http://schemas.microsoft.com/office/drawing/2014/main" id="{44D4C092-5D6F-4E53-B77A-A0EBD95963CA}"/>
                    </a:ext>
                  </a:extLst>
                </p:cNvPr>
                <p:cNvCxnSpPr>
                  <a:stCxn id="275" idx="0"/>
                  <a:endCxn id="275" idx="4"/>
                </p:cNvCxnSpPr>
                <p:nvPr/>
              </p:nvCxnSpPr>
              <p:spPr>
                <a:xfrm>
                  <a:off x="1225326" y="577516"/>
                  <a:ext cx="0" cy="720000"/>
                </a:xfrm>
                <a:prstGeom prst="line">
                  <a:avLst/>
                </a:prstGeom>
                <a:grpFill/>
                <a:ln w="508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77" name="组合 276">
                <a:extLst>
                  <a:ext uri="{FF2B5EF4-FFF2-40B4-BE49-F238E27FC236}">
                    <a16:creationId xmlns:a16="http://schemas.microsoft.com/office/drawing/2014/main" id="{08E3415A-D281-4DCD-83B1-07E80C54364A}"/>
                  </a:ext>
                </a:extLst>
              </p:cNvPr>
              <p:cNvGrpSpPr/>
              <p:nvPr/>
            </p:nvGrpSpPr>
            <p:grpSpPr>
              <a:xfrm rot="10800000">
                <a:off x="14525186" y="3392906"/>
                <a:ext cx="1440000" cy="1440000"/>
                <a:chOff x="505326" y="577516"/>
                <a:chExt cx="1440000" cy="1440000"/>
              </a:xfrm>
              <a:solidFill>
                <a:schemeClr val="accent5">
                  <a:lumMod val="40000"/>
                  <a:lumOff val="60000"/>
                </a:schemeClr>
              </a:solidFill>
            </p:grpSpPr>
            <p:sp>
              <p:nvSpPr>
                <p:cNvPr id="278" name="椭圆 277">
                  <a:extLst>
                    <a:ext uri="{FF2B5EF4-FFF2-40B4-BE49-F238E27FC236}">
                      <a16:creationId xmlns:a16="http://schemas.microsoft.com/office/drawing/2014/main" id="{8010C8DB-7780-49BC-878E-4B2F63516A95}"/>
                    </a:ext>
                  </a:extLst>
                </p:cNvPr>
                <p:cNvSpPr/>
                <p:nvPr/>
              </p:nvSpPr>
              <p:spPr>
                <a:xfrm>
                  <a:off x="505326" y="577516"/>
                  <a:ext cx="1440000" cy="1440000"/>
                </a:xfrm>
                <a:prstGeom prst="ellipse">
                  <a:avLst/>
                </a:prstGeom>
                <a:grpFill/>
                <a:ln w="508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279" name="直接连接符 278">
                  <a:extLst>
                    <a:ext uri="{FF2B5EF4-FFF2-40B4-BE49-F238E27FC236}">
                      <a16:creationId xmlns:a16="http://schemas.microsoft.com/office/drawing/2014/main" id="{F98999E5-DA4C-43A1-ABCF-719181B2C4A2}"/>
                    </a:ext>
                  </a:extLst>
                </p:cNvPr>
                <p:cNvCxnSpPr>
                  <a:stCxn id="278" idx="0"/>
                  <a:endCxn id="278" idx="4"/>
                </p:cNvCxnSpPr>
                <p:nvPr/>
              </p:nvCxnSpPr>
              <p:spPr>
                <a:xfrm>
                  <a:off x="1225326" y="577516"/>
                  <a:ext cx="0" cy="720000"/>
                </a:xfrm>
                <a:prstGeom prst="line">
                  <a:avLst/>
                </a:prstGeom>
                <a:grpFill/>
                <a:ln w="508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80" name="组合 279">
                <a:extLst>
                  <a:ext uri="{FF2B5EF4-FFF2-40B4-BE49-F238E27FC236}">
                    <a16:creationId xmlns:a16="http://schemas.microsoft.com/office/drawing/2014/main" id="{4C71D826-C159-46D0-88E2-D6547497008F}"/>
                  </a:ext>
                </a:extLst>
              </p:cNvPr>
              <p:cNvGrpSpPr/>
              <p:nvPr/>
            </p:nvGrpSpPr>
            <p:grpSpPr>
              <a:xfrm rot="16200000">
                <a:off x="21535114" y="3392906"/>
                <a:ext cx="1440000" cy="1440000"/>
                <a:chOff x="505326" y="577516"/>
                <a:chExt cx="1440000" cy="1440000"/>
              </a:xfrm>
              <a:solidFill>
                <a:schemeClr val="accent5">
                  <a:lumMod val="40000"/>
                  <a:lumOff val="60000"/>
                </a:schemeClr>
              </a:solidFill>
            </p:grpSpPr>
            <p:sp>
              <p:nvSpPr>
                <p:cNvPr id="281" name="椭圆 280">
                  <a:extLst>
                    <a:ext uri="{FF2B5EF4-FFF2-40B4-BE49-F238E27FC236}">
                      <a16:creationId xmlns:a16="http://schemas.microsoft.com/office/drawing/2014/main" id="{638F8F7A-C544-40F6-8EC2-827DC1CC869E}"/>
                    </a:ext>
                  </a:extLst>
                </p:cNvPr>
                <p:cNvSpPr/>
                <p:nvPr/>
              </p:nvSpPr>
              <p:spPr>
                <a:xfrm>
                  <a:off x="505326" y="577516"/>
                  <a:ext cx="1440000" cy="1440000"/>
                </a:xfrm>
                <a:prstGeom prst="ellipse">
                  <a:avLst/>
                </a:prstGeom>
                <a:grpFill/>
                <a:ln w="508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282" name="直接连接符 281">
                  <a:extLst>
                    <a:ext uri="{FF2B5EF4-FFF2-40B4-BE49-F238E27FC236}">
                      <a16:creationId xmlns:a16="http://schemas.microsoft.com/office/drawing/2014/main" id="{150C05A9-9973-4592-ACF6-E53851ECFEF3}"/>
                    </a:ext>
                  </a:extLst>
                </p:cNvPr>
                <p:cNvCxnSpPr>
                  <a:stCxn id="281" idx="0"/>
                  <a:endCxn id="281" idx="4"/>
                </p:cNvCxnSpPr>
                <p:nvPr/>
              </p:nvCxnSpPr>
              <p:spPr>
                <a:xfrm>
                  <a:off x="1225326" y="577516"/>
                  <a:ext cx="0" cy="720000"/>
                </a:xfrm>
                <a:prstGeom prst="line">
                  <a:avLst/>
                </a:prstGeom>
                <a:grpFill/>
                <a:ln w="508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298" name="组合 297">
            <a:extLst>
              <a:ext uri="{FF2B5EF4-FFF2-40B4-BE49-F238E27FC236}">
                <a16:creationId xmlns:a16="http://schemas.microsoft.com/office/drawing/2014/main" id="{05607090-8A47-4F01-8F2E-FB20F8D1A8A2}"/>
              </a:ext>
            </a:extLst>
          </p:cNvPr>
          <p:cNvGrpSpPr/>
          <p:nvPr/>
        </p:nvGrpSpPr>
        <p:grpSpPr>
          <a:xfrm>
            <a:off x="1233714" y="856343"/>
            <a:ext cx="7010403" cy="1116151"/>
            <a:chOff x="1233714" y="856343"/>
            <a:chExt cx="7010403" cy="1116151"/>
          </a:xfrm>
        </p:grpSpPr>
        <p:sp>
          <p:nvSpPr>
            <p:cNvPr id="296" name="右中括号 295">
              <a:extLst>
                <a:ext uri="{FF2B5EF4-FFF2-40B4-BE49-F238E27FC236}">
                  <a16:creationId xmlns:a16="http://schemas.microsoft.com/office/drawing/2014/main" id="{46E1904C-EEF5-4099-A335-DE8E0479DA85}"/>
                </a:ext>
              </a:extLst>
            </p:cNvPr>
            <p:cNvSpPr/>
            <p:nvPr/>
          </p:nvSpPr>
          <p:spPr>
            <a:xfrm rot="16200000">
              <a:off x="4638041" y="-1633583"/>
              <a:ext cx="201750" cy="7010403"/>
            </a:xfrm>
            <a:prstGeom prst="rightBracket">
              <a:avLst>
                <a:gd name="adj" fmla="val 0"/>
              </a:avLst>
            </a:prstGeom>
            <a:ln w="508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4000" b="1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297" name="文本框 296">
              <a:extLst>
                <a:ext uri="{FF2B5EF4-FFF2-40B4-BE49-F238E27FC236}">
                  <a16:creationId xmlns:a16="http://schemas.microsoft.com/office/drawing/2014/main" id="{B7CB5DB0-CBE7-4B6E-8797-23D95EA3E236}"/>
                </a:ext>
              </a:extLst>
            </p:cNvPr>
            <p:cNvSpPr txBox="1"/>
            <p:nvPr/>
          </p:nvSpPr>
          <p:spPr>
            <a:xfrm>
              <a:off x="3685868" y="856343"/>
              <a:ext cx="210609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b="1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1/60 s</a:t>
              </a:r>
              <a:endParaRPr lang="zh-CN" altLang="en-US" sz="4000" b="1" dirty="0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sp>
        <p:nvSpPr>
          <p:cNvPr id="299" name="文本框 298">
            <a:extLst>
              <a:ext uri="{FF2B5EF4-FFF2-40B4-BE49-F238E27FC236}">
                <a16:creationId xmlns:a16="http://schemas.microsoft.com/office/drawing/2014/main" id="{D2A0A29A-1E90-410D-888F-B475B511ACC4}"/>
              </a:ext>
            </a:extLst>
          </p:cNvPr>
          <p:cNvSpPr txBox="1"/>
          <p:nvPr/>
        </p:nvSpPr>
        <p:spPr>
          <a:xfrm>
            <a:off x="-7226710" y="2713703"/>
            <a:ext cx="72267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车轮旋转速度：</a:t>
            </a:r>
            <a:r>
              <a:rPr lang="en-US" altLang="zh-CN" sz="48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75 r/s</a:t>
            </a:r>
            <a:endParaRPr lang="zh-CN" altLang="en-US" sz="4800" b="1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00" name="文本框 299">
            <a:extLst>
              <a:ext uri="{FF2B5EF4-FFF2-40B4-BE49-F238E27FC236}">
                <a16:creationId xmlns:a16="http://schemas.microsoft.com/office/drawing/2014/main" id="{B9F9718D-2098-41D4-808C-BFBF0FF0DDE2}"/>
              </a:ext>
            </a:extLst>
          </p:cNvPr>
          <p:cNvSpPr txBox="1"/>
          <p:nvPr/>
        </p:nvSpPr>
        <p:spPr>
          <a:xfrm>
            <a:off x="-7226710" y="7598524"/>
            <a:ext cx="72267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车轮旋转速度：</a:t>
            </a:r>
            <a:r>
              <a:rPr lang="en-US" altLang="zh-CN" sz="48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50 r/s</a:t>
            </a:r>
            <a:endParaRPr lang="zh-CN" altLang="en-US" sz="4800" b="1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01" name="文本框 300">
            <a:extLst>
              <a:ext uri="{FF2B5EF4-FFF2-40B4-BE49-F238E27FC236}">
                <a16:creationId xmlns:a16="http://schemas.microsoft.com/office/drawing/2014/main" id="{C1D69C9C-FD78-4DC6-B002-394323DE686E}"/>
              </a:ext>
            </a:extLst>
          </p:cNvPr>
          <p:cNvSpPr txBox="1"/>
          <p:nvPr/>
        </p:nvSpPr>
        <p:spPr>
          <a:xfrm>
            <a:off x="-7226710" y="12378459"/>
            <a:ext cx="72267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车轮旋转速度：</a:t>
            </a:r>
            <a:r>
              <a:rPr lang="en-US" altLang="zh-CN" sz="48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45 r/s</a:t>
            </a:r>
            <a:endParaRPr lang="zh-CN" altLang="en-US" sz="4800" b="1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02" name="文本框 301">
            <a:extLst>
              <a:ext uri="{FF2B5EF4-FFF2-40B4-BE49-F238E27FC236}">
                <a16:creationId xmlns:a16="http://schemas.microsoft.com/office/drawing/2014/main" id="{9D9239C2-FBF2-46F6-A12A-90BE49B631B6}"/>
              </a:ext>
            </a:extLst>
          </p:cNvPr>
          <p:cNvSpPr txBox="1"/>
          <p:nvPr/>
        </p:nvSpPr>
        <p:spPr>
          <a:xfrm>
            <a:off x="-7226710" y="17204286"/>
            <a:ext cx="72267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车轮旋转速度：</a:t>
            </a:r>
            <a:r>
              <a:rPr lang="en-US" altLang="zh-CN" sz="48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15 r/s</a:t>
            </a:r>
            <a:endParaRPr lang="zh-CN" altLang="en-US" sz="4800" b="1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03" name="文本框 302">
            <a:extLst>
              <a:ext uri="{FF2B5EF4-FFF2-40B4-BE49-F238E27FC236}">
                <a16:creationId xmlns:a16="http://schemas.microsoft.com/office/drawing/2014/main" id="{6E713495-4B78-421D-A898-C29CBE0E19A3}"/>
              </a:ext>
            </a:extLst>
          </p:cNvPr>
          <p:cNvSpPr txBox="1"/>
          <p:nvPr/>
        </p:nvSpPr>
        <p:spPr>
          <a:xfrm>
            <a:off x="-7226710" y="4662819"/>
            <a:ext cx="72267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人眼感知：顺时针</a:t>
            </a:r>
          </a:p>
        </p:txBody>
      </p:sp>
      <p:sp>
        <p:nvSpPr>
          <p:cNvPr id="304" name="文本框 303">
            <a:extLst>
              <a:ext uri="{FF2B5EF4-FFF2-40B4-BE49-F238E27FC236}">
                <a16:creationId xmlns:a16="http://schemas.microsoft.com/office/drawing/2014/main" id="{DAAF9649-ECF1-47A1-A9A6-24FBD21E3287}"/>
              </a:ext>
            </a:extLst>
          </p:cNvPr>
          <p:cNvSpPr txBox="1"/>
          <p:nvPr/>
        </p:nvSpPr>
        <p:spPr>
          <a:xfrm>
            <a:off x="-7226710" y="9521249"/>
            <a:ext cx="72267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人眼感知：没转</a:t>
            </a:r>
          </a:p>
        </p:txBody>
      </p:sp>
      <p:sp>
        <p:nvSpPr>
          <p:cNvPr id="305" name="文本框 304">
            <a:extLst>
              <a:ext uri="{FF2B5EF4-FFF2-40B4-BE49-F238E27FC236}">
                <a16:creationId xmlns:a16="http://schemas.microsoft.com/office/drawing/2014/main" id="{C5CC5320-ED27-4AD9-957E-814E1B7E77B6}"/>
              </a:ext>
            </a:extLst>
          </p:cNvPr>
          <p:cNvSpPr txBox="1"/>
          <p:nvPr/>
        </p:nvSpPr>
        <p:spPr>
          <a:xfrm>
            <a:off x="-7226710" y="14298950"/>
            <a:ext cx="72267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人眼感知：逆时针</a:t>
            </a:r>
          </a:p>
        </p:txBody>
      </p:sp>
      <p:sp>
        <p:nvSpPr>
          <p:cNvPr id="306" name="文本框 305">
            <a:extLst>
              <a:ext uri="{FF2B5EF4-FFF2-40B4-BE49-F238E27FC236}">
                <a16:creationId xmlns:a16="http://schemas.microsoft.com/office/drawing/2014/main" id="{E17C42D1-BABC-47B4-802C-B5223C7FFE60}"/>
              </a:ext>
            </a:extLst>
          </p:cNvPr>
          <p:cNvSpPr txBox="1"/>
          <p:nvPr/>
        </p:nvSpPr>
        <p:spPr>
          <a:xfrm>
            <a:off x="-7226710" y="19047930"/>
            <a:ext cx="72267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人眼感知：顺时针</a:t>
            </a:r>
          </a:p>
        </p:txBody>
      </p:sp>
    </p:spTree>
    <p:extLst>
      <p:ext uri="{BB962C8B-B14F-4D97-AF65-F5344CB8AC3E}">
        <p14:creationId xmlns:p14="http://schemas.microsoft.com/office/powerpoint/2010/main" val="70920305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矩形 290">
            <a:extLst>
              <a:ext uri="{FF2B5EF4-FFF2-40B4-BE49-F238E27FC236}">
                <a16:creationId xmlns:a16="http://schemas.microsoft.com/office/drawing/2014/main" id="{CA4FA749-1521-469C-8593-989DBFADBA5C}"/>
              </a:ext>
            </a:extLst>
          </p:cNvPr>
          <p:cNvSpPr/>
          <p:nvPr/>
        </p:nvSpPr>
        <p:spPr>
          <a:xfrm>
            <a:off x="331" y="585944"/>
            <a:ext cx="18000000" cy="59672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B2E3F40E-F5E0-4E71-A05C-C7F95FD16E47}"/>
              </a:ext>
            </a:extLst>
          </p:cNvPr>
          <p:cNvGrpSpPr/>
          <p:nvPr/>
        </p:nvGrpSpPr>
        <p:grpSpPr>
          <a:xfrm>
            <a:off x="908450" y="6238875"/>
            <a:ext cx="8280000" cy="8280000"/>
            <a:chOff x="1403750" y="3495675"/>
            <a:chExt cx="8280000" cy="8280000"/>
          </a:xfrm>
        </p:grpSpPr>
        <p:sp>
          <p:nvSpPr>
            <p:cNvPr id="232" name="矩形 231">
              <a:extLst>
                <a:ext uri="{FF2B5EF4-FFF2-40B4-BE49-F238E27FC236}">
                  <a16:creationId xmlns:a16="http://schemas.microsoft.com/office/drawing/2014/main" id="{E4D38A80-78B7-46B8-9ED2-6516CBC99ED0}"/>
                </a:ext>
              </a:extLst>
            </p:cNvPr>
            <p:cNvSpPr/>
            <p:nvPr/>
          </p:nvSpPr>
          <p:spPr>
            <a:xfrm>
              <a:off x="1403750" y="3495675"/>
              <a:ext cx="8280000" cy="828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等腰三角形 2">
              <a:extLst>
                <a:ext uri="{FF2B5EF4-FFF2-40B4-BE49-F238E27FC236}">
                  <a16:creationId xmlns:a16="http://schemas.microsoft.com/office/drawing/2014/main" id="{2E727A6C-7C21-4BA5-90B5-5FDA9EE53ED4}"/>
                </a:ext>
              </a:extLst>
            </p:cNvPr>
            <p:cNvSpPr/>
            <p:nvPr/>
          </p:nvSpPr>
          <p:spPr>
            <a:xfrm rot="18956362">
              <a:off x="3634817" y="3939083"/>
              <a:ext cx="3023136" cy="7411453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5" name="直接连接符 4">
              <a:extLst>
                <a:ext uri="{FF2B5EF4-FFF2-40B4-BE49-F238E27FC236}">
                  <a16:creationId xmlns:a16="http://schemas.microsoft.com/office/drawing/2014/main" id="{C3E699FA-9FB1-4DE7-84D3-57E89D064CB1}"/>
                </a:ext>
              </a:extLst>
            </p:cNvPr>
            <p:cNvCxnSpPr>
              <a:cxnSpLocks/>
            </p:cNvCxnSpPr>
            <p:nvPr/>
          </p:nvCxnSpPr>
          <p:spPr>
            <a:xfrm>
              <a:off x="2709445" y="4722646"/>
              <a:ext cx="6701255" cy="2992604"/>
            </a:xfrm>
            <a:prstGeom prst="line">
              <a:avLst/>
            </a:prstGeom>
            <a:ln w="1270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直接连接符 230">
              <a:extLst>
                <a:ext uri="{FF2B5EF4-FFF2-40B4-BE49-F238E27FC236}">
                  <a16:creationId xmlns:a16="http://schemas.microsoft.com/office/drawing/2014/main" id="{DF5741F7-41AF-4E35-9F51-9707B84006F4}"/>
                </a:ext>
              </a:extLst>
            </p:cNvPr>
            <p:cNvCxnSpPr>
              <a:cxnSpLocks/>
            </p:cNvCxnSpPr>
            <p:nvPr/>
          </p:nvCxnSpPr>
          <p:spPr>
            <a:xfrm>
              <a:off x="3009900" y="4591050"/>
              <a:ext cx="6419850" cy="123825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图片 14">
            <a:extLst>
              <a:ext uri="{FF2B5EF4-FFF2-40B4-BE49-F238E27FC236}">
                <a16:creationId xmlns:a16="http://schemas.microsoft.com/office/drawing/2014/main" id="{002BF342-C5E4-4271-A781-8EED552B1D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3964" y="935625"/>
            <a:ext cx="4320000" cy="432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97B3C350-4A83-409B-96CC-4357A1E020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69750" y="935625"/>
            <a:ext cx="4320000" cy="432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4199015C-9D88-4344-9A5F-383BC22CF8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1857" y="935625"/>
            <a:ext cx="4320000" cy="432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8" name="文本框 27">
            <a:extLst>
              <a:ext uri="{FF2B5EF4-FFF2-40B4-BE49-F238E27FC236}">
                <a16:creationId xmlns:a16="http://schemas.microsoft.com/office/drawing/2014/main" id="{9B41F774-7CE0-43FE-A5FE-2ADA64E65667}"/>
              </a:ext>
            </a:extLst>
          </p:cNvPr>
          <p:cNvSpPr txBox="1"/>
          <p:nvPr/>
        </p:nvSpPr>
        <p:spPr>
          <a:xfrm>
            <a:off x="2340464" y="5562600"/>
            <a:ext cx="2667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1200*1200</a:t>
            </a:r>
            <a:endParaRPr lang="zh-CN" altLang="en-US" sz="40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33" name="文本框 232">
            <a:extLst>
              <a:ext uri="{FF2B5EF4-FFF2-40B4-BE49-F238E27FC236}">
                <a16:creationId xmlns:a16="http://schemas.microsoft.com/office/drawing/2014/main" id="{96A07D14-56FB-469F-BBA1-2C5F10BEB7BA}"/>
              </a:ext>
            </a:extLst>
          </p:cNvPr>
          <p:cNvSpPr txBox="1"/>
          <p:nvPr/>
        </p:nvSpPr>
        <p:spPr>
          <a:xfrm>
            <a:off x="7806482" y="5562600"/>
            <a:ext cx="2667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300*300</a:t>
            </a:r>
            <a:endParaRPr lang="zh-CN" altLang="en-US" sz="40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34" name="文本框 233">
            <a:extLst>
              <a:ext uri="{FF2B5EF4-FFF2-40B4-BE49-F238E27FC236}">
                <a16:creationId xmlns:a16="http://schemas.microsoft.com/office/drawing/2014/main" id="{9E6A9E57-AFBE-4881-AEE1-1333F961EA23}"/>
              </a:ext>
            </a:extLst>
          </p:cNvPr>
          <p:cNvSpPr txBox="1"/>
          <p:nvPr/>
        </p:nvSpPr>
        <p:spPr>
          <a:xfrm>
            <a:off x="13272500" y="5562600"/>
            <a:ext cx="17145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75*75</a:t>
            </a:r>
            <a:endParaRPr lang="zh-CN" altLang="en-US" sz="40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723695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>
            <a:extLst>
              <a:ext uri="{FF2B5EF4-FFF2-40B4-BE49-F238E27FC236}">
                <a16:creationId xmlns:a16="http://schemas.microsoft.com/office/drawing/2014/main" id="{AF80980C-9B7F-4087-B335-F5A50A8F3713}"/>
              </a:ext>
            </a:extLst>
          </p:cNvPr>
          <p:cNvSpPr/>
          <p:nvPr/>
        </p:nvSpPr>
        <p:spPr>
          <a:xfrm>
            <a:off x="-1" y="5686337"/>
            <a:ext cx="18000663" cy="180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0574065-8FF0-4B1C-8F5D-3875B8EFE7F0}"/>
              </a:ext>
            </a:extLst>
          </p:cNvPr>
          <p:cNvSpPr/>
          <p:nvPr/>
        </p:nvSpPr>
        <p:spPr>
          <a:xfrm>
            <a:off x="-1" y="2890950"/>
            <a:ext cx="18000663" cy="180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630D413D-0EE2-49D9-804B-CA6DFB924C29}"/>
              </a:ext>
            </a:extLst>
          </p:cNvPr>
          <p:cNvSpPr/>
          <p:nvPr/>
        </p:nvSpPr>
        <p:spPr>
          <a:xfrm>
            <a:off x="9001125" y="3057525"/>
            <a:ext cx="1743075" cy="1466850"/>
          </a:xfrm>
          <a:prstGeom prst="rect">
            <a:avLst/>
          </a:prstGeom>
          <a:solidFill>
            <a:schemeClr val="accent5">
              <a:lumMod val="20000"/>
              <a:lumOff val="80000"/>
              <a:alpha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CE6C99CE-2616-454D-9921-FBF1033787C9}"/>
              </a:ext>
            </a:extLst>
          </p:cNvPr>
          <p:cNvSpPr/>
          <p:nvPr/>
        </p:nvSpPr>
        <p:spPr>
          <a:xfrm>
            <a:off x="6591300" y="3057525"/>
            <a:ext cx="1104900" cy="1466850"/>
          </a:xfrm>
          <a:prstGeom prst="rect">
            <a:avLst/>
          </a:prstGeom>
          <a:solidFill>
            <a:schemeClr val="accent5">
              <a:lumMod val="20000"/>
              <a:lumOff val="80000"/>
              <a:alpha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A40E51C-9F48-4496-A6C1-4E6B68C00CCE}"/>
              </a:ext>
            </a:extLst>
          </p:cNvPr>
          <p:cNvSpPr/>
          <p:nvPr/>
        </p:nvSpPr>
        <p:spPr>
          <a:xfrm>
            <a:off x="-1" y="0"/>
            <a:ext cx="18000663" cy="180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87D823E8-8158-496F-BCCC-D1BB8CF4C7BB}"/>
                  </a:ext>
                </a:extLst>
              </p:cNvPr>
              <p:cNvSpPr txBox="1"/>
              <p:nvPr/>
            </p:nvSpPr>
            <p:spPr>
              <a:xfrm>
                <a:off x="3101392" y="215229"/>
                <a:ext cx="11797879" cy="136954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45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4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45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zh-CN" sz="45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4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45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altLang="zh-CN" sz="45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45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45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𝑐𝑜𝑠</m:t>
                                </m:r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𝑟𝑠𝑖𝑛</m:t>
                                </m:r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4500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87D823E8-8158-496F-BCCC-D1BB8CF4C7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1392" y="215229"/>
                <a:ext cx="11797879" cy="136954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本框 8">
            <a:extLst>
              <a:ext uri="{FF2B5EF4-FFF2-40B4-BE49-F238E27FC236}">
                <a16:creationId xmlns:a16="http://schemas.microsoft.com/office/drawing/2014/main" id="{EC90D16C-8696-4D81-932C-FEB2912DA725}"/>
              </a:ext>
            </a:extLst>
          </p:cNvPr>
          <p:cNvSpPr txBox="1"/>
          <p:nvPr/>
        </p:nvSpPr>
        <p:spPr>
          <a:xfrm>
            <a:off x="5014629" y="8759051"/>
            <a:ext cx="797140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000" dirty="0">
                <a:latin typeface="华文中宋" panose="02010600040101010101" pitchFamily="2" charset="-122"/>
                <a:ea typeface="华文中宋" panose="02010600040101010101" pitchFamily="2" charset="-122"/>
              </a:rPr>
              <a:t>分别对“方向”和“点”执行平移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BB9DB6C7-9E60-485C-91E1-5B91A4BE441B}"/>
              </a:ext>
            </a:extLst>
          </p:cNvPr>
          <p:cNvSpPr/>
          <p:nvPr/>
        </p:nvSpPr>
        <p:spPr>
          <a:xfrm>
            <a:off x="-1" y="9468464"/>
            <a:ext cx="18000663" cy="4648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CD9830C3-C1AC-44A1-8FF8-BF676CD8E739}"/>
                  </a:ext>
                </a:extLst>
              </p:cNvPr>
              <p:cNvSpPr txBox="1"/>
              <p:nvPr/>
            </p:nvSpPr>
            <p:spPr>
              <a:xfrm>
                <a:off x="3101392" y="10134084"/>
                <a:ext cx="11797879" cy="26435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p>
                          <m: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45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4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4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4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4500" dirty="0"/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CD9830C3-C1AC-44A1-8FF8-BF676CD8E7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1392" y="10134084"/>
                <a:ext cx="11797879" cy="264354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文本框 14">
            <a:extLst>
              <a:ext uri="{FF2B5EF4-FFF2-40B4-BE49-F238E27FC236}">
                <a16:creationId xmlns:a16="http://schemas.microsoft.com/office/drawing/2014/main" id="{D74921CB-8572-4CB1-AE8C-FE09145CBEE1}"/>
              </a:ext>
            </a:extLst>
          </p:cNvPr>
          <p:cNvSpPr txBox="1"/>
          <p:nvPr/>
        </p:nvSpPr>
        <p:spPr>
          <a:xfrm>
            <a:off x="7152481" y="13277557"/>
            <a:ext cx="3695700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3000" dirty="0">
                <a:latin typeface="华文中宋" panose="02010600040101010101" pitchFamily="2" charset="-122"/>
                <a:ea typeface="华文中宋" panose="02010600040101010101" pitchFamily="2" charset="-122"/>
              </a:rPr>
              <a:t>平移变换矩阵的逆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5E273C38-605E-45A3-B00B-07F276AD3E52}"/>
                  </a:ext>
                </a:extLst>
              </p:cNvPr>
              <p:cNvSpPr txBox="1"/>
              <p:nvPr/>
            </p:nvSpPr>
            <p:spPr>
              <a:xfrm>
                <a:off x="1112546" y="3076043"/>
                <a:ext cx="15775571" cy="142981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sz="45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45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𝑐𝑜𝑠</m:t>
                                </m:r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𝑟𝑠𝑖𝑛</m:t>
                                </m:r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45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𝑐𝑜𝑠</m:t>
                                </m:r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𝑐𝑜𝑠</m:t>
                                </m:r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𝑠𝑖𝑛</m:t>
                                </m:r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𝑠𝑖𝑛</m:t>
                                </m:r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𝑠𝑖𝑛</m:t>
                                </m:r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𝑐𝑜𝑠</m:t>
                                </m:r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𝑐𝑜𝑠</m:t>
                                </m:r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𝑠𝑖𝑛</m:t>
                                </m:r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zh-CN" sz="45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45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45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en-US" altLang="zh-CN" sz="4500" i="1">
                                    <a:latin typeface="Cambria Math" panose="02040503050406030204" pitchFamily="18" charset="0"/>
                                  </a:rPr>
                                  <m:t>𝑐𝑜𝑠</m:t>
                                </m:r>
                                <m:r>
                                  <a:rPr lang="en-US" altLang="zh-CN" sz="4500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4500" i="1">
                                    <a:latin typeface="Cambria Math" panose="02040503050406030204" pitchFamily="18" charset="0"/>
                                  </a:rPr>
                                  <m:t>𝑟𝑠𝑖𝑛</m:t>
                                </m:r>
                                <m:r>
                                  <a:rPr lang="en-US" altLang="zh-CN" sz="4500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4500" dirty="0"/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5E273C38-605E-45A3-B00B-07F276AD3E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2546" y="3076043"/>
                <a:ext cx="15775571" cy="14298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7E938D3B-0286-4A18-88A9-E1768A45E0BD}"/>
                  </a:ext>
                </a:extLst>
              </p:cNvPr>
              <p:cNvSpPr txBox="1"/>
              <p:nvPr/>
            </p:nvSpPr>
            <p:spPr>
              <a:xfrm>
                <a:off x="1112546" y="5862838"/>
                <a:ext cx="15775571" cy="144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d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45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45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𝑜𝑠</m:t>
                                </m:r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  <m:e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𝑠𝑖𝑛</m:t>
                                </m:r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𝑠𝑖𝑛</m:t>
                                </m:r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  <m:e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𝑐𝑜𝑠</m:t>
                                </m:r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4500" dirty="0"/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7E938D3B-0286-4A18-88A9-E1768A45E0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2546" y="5862838"/>
                <a:ext cx="15775571" cy="144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5071487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矩形 158">
            <a:extLst>
              <a:ext uri="{FF2B5EF4-FFF2-40B4-BE49-F238E27FC236}">
                <a16:creationId xmlns:a16="http://schemas.microsoft.com/office/drawing/2014/main" id="{6DB84DCE-324F-4B83-BBAC-0A3DF1409A1D}"/>
              </a:ext>
            </a:extLst>
          </p:cNvPr>
          <p:cNvSpPr/>
          <p:nvPr/>
        </p:nvSpPr>
        <p:spPr>
          <a:xfrm>
            <a:off x="2734452" y="15330261"/>
            <a:ext cx="10800000" cy="19719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6" name="矩形 155">
            <a:extLst>
              <a:ext uri="{FF2B5EF4-FFF2-40B4-BE49-F238E27FC236}">
                <a16:creationId xmlns:a16="http://schemas.microsoft.com/office/drawing/2014/main" id="{82AD509F-E340-4DD7-A68F-643FBB431376}"/>
              </a:ext>
            </a:extLst>
          </p:cNvPr>
          <p:cNvSpPr/>
          <p:nvPr/>
        </p:nvSpPr>
        <p:spPr>
          <a:xfrm>
            <a:off x="1522389" y="9113157"/>
            <a:ext cx="10800000" cy="58200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8" name="矩形 147">
            <a:extLst>
              <a:ext uri="{FF2B5EF4-FFF2-40B4-BE49-F238E27FC236}">
                <a16:creationId xmlns:a16="http://schemas.microsoft.com/office/drawing/2014/main" id="{36B4139A-A2EA-4083-914D-2F802928EE77}"/>
              </a:ext>
            </a:extLst>
          </p:cNvPr>
          <p:cNvSpPr/>
          <p:nvPr/>
        </p:nvSpPr>
        <p:spPr>
          <a:xfrm>
            <a:off x="1522389" y="442450"/>
            <a:ext cx="13493022" cy="93209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: 形状 8">
            <a:extLst>
              <a:ext uri="{FF2B5EF4-FFF2-40B4-BE49-F238E27FC236}">
                <a16:creationId xmlns:a16="http://schemas.microsoft.com/office/drawing/2014/main" id="{42F1D178-D9D6-4FE0-8B3F-0D6B5143F8CC}"/>
              </a:ext>
            </a:extLst>
          </p:cNvPr>
          <p:cNvSpPr/>
          <p:nvPr/>
        </p:nvSpPr>
        <p:spPr>
          <a:xfrm>
            <a:off x="2634479" y="4086103"/>
            <a:ext cx="3238500" cy="531998"/>
          </a:xfrm>
          <a:custGeom>
            <a:avLst/>
            <a:gdLst>
              <a:gd name="connsiteX0" fmla="*/ 0 w 3238500"/>
              <a:gd name="connsiteY0" fmla="*/ 476372 h 531998"/>
              <a:gd name="connsiteX1" fmla="*/ 457200 w 3238500"/>
              <a:gd name="connsiteY1" fmla="*/ 122 h 531998"/>
              <a:gd name="connsiteX2" fmla="*/ 1543050 w 3238500"/>
              <a:gd name="connsiteY2" fmla="*/ 514472 h 531998"/>
              <a:gd name="connsiteX3" fmla="*/ 3238500 w 3238500"/>
              <a:gd name="connsiteY3" fmla="*/ 362072 h 531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38500" h="531998">
                <a:moveTo>
                  <a:pt x="0" y="476372"/>
                </a:moveTo>
                <a:cubicBezTo>
                  <a:pt x="100012" y="235072"/>
                  <a:pt x="200025" y="-6228"/>
                  <a:pt x="457200" y="122"/>
                </a:cubicBezTo>
                <a:cubicBezTo>
                  <a:pt x="714375" y="6472"/>
                  <a:pt x="1079500" y="454147"/>
                  <a:pt x="1543050" y="514472"/>
                </a:cubicBezTo>
                <a:cubicBezTo>
                  <a:pt x="2006600" y="574797"/>
                  <a:pt x="2622550" y="468434"/>
                  <a:pt x="3238500" y="362072"/>
                </a:cubicBezTo>
              </a:path>
            </a:pathLst>
          </a:cu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任意多边形: 形状 22">
            <a:extLst>
              <a:ext uri="{FF2B5EF4-FFF2-40B4-BE49-F238E27FC236}">
                <a16:creationId xmlns:a16="http://schemas.microsoft.com/office/drawing/2014/main" id="{3B8152A4-6063-4EAA-9DE0-12102D3C7DB2}"/>
              </a:ext>
            </a:extLst>
          </p:cNvPr>
          <p:cNvSpPr/>
          <p:nvPr/>
        </p:nvSpPr>
        <p:spPr>
          <a:xfrm>
            <a:off x="6595972" y="4086103"/>
            <a:ext cx="3238500" cy="531998"/>
          </a:xfrm>
          <a:custGeom>
            <a:avLst/>
            <a:gdLst>
              <a:gd name="connsiteX0" fmla="*/ 0 w 3238500"/>
              <a:gd name="connsiteY0" fmla="*/ 476372 h 531998"/>
              <a:gd name="connsiteX1" fmla="*/ 457200 w 3238500"/>
              <a:gd name="connsiteY1" fmla="*/ 122 h 531998"/>
              <a:gd name="connsiteX2" fmla="*/ 1543050 w 3238500"/>
              <a:gd name="connsiteY2" fmla="*/ 514472 h 531998"/>
              <a:gd name="connsiteX3" fmla="*/ 3238500 w 3238500"/>
              <a:gd name="connsiteY3" fmla="*/ 362072 h 531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38500" h="531998">
                <a:moveTo>
                  <a:pt x="0" y="476372"/>
                </a:moveTo>
                <a:cubicBezTo>
                  <a:pt x="100012" y="235072"/>
                  <a:pt x="200025" y="-6228"/>
                  <a:pt x="457200" y="122"/>
                </a:cubicBezTo>
                <a:cubicBezTo>
                  <a:pt x="714375" y="6472"/>
                  <a:pt x="1079500" y="454147"/>
                  <a:pt x="1543050" y="514472"/>
                </a:cubicBezTo>
                <a:cubicBezTo>
                  <a:pt x="2006600" y="574797"/>
                  <a:pt x="2622550" y="468434"/>
                  <a:pt x="3238500" y="362072"/>
                </a:cubicBezTo>
              </a:path>
            </a:pathLst>
          </a:cu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任意多边形: 形状 28">
            <a:extLst>
              <a:ext uri="{FF2B5EF4-FFF2-40B4-BE49-F238E27FC236}">
                <a16:creationId xmlns:a16="http://schemas.microsoft.com/office/drawing/2014/main" id="{0483A5D3-A8D7-43AF-B594-4FA1A4E5982A}"/>
              </a:ext>
            </a:extLst>
          </p:cNvPr>
          <p:cNvSpPr/>
          <p:nvPr/>
        </p:nvSpPr>
        <p:spPr>
          <a:xfrm>
            <a:off x="6595972" y="7279246"/>
            <a:ext cx="3238500" cy="531998"/>
          </a:xfrm>
          <a:custGeom>
            <a:avLst/>
            <a:gdLst>
              <a:gd name="connsiteX0" fmla="*/ 0 w 3238500"/>
              <a:gd name="connsiteY0" fmla="*/ 476372 h 531998"/>
              <a:gd name="connsiteX1" fmla="*/ 457200 w 3238500"/>
              <a:gd name="connsiteY1" fmla="*/ 122 h 531998"/>
              <a:gd name="connsiteX2" fmla="*/ 1543050 w 3238500"/>
              <a:gd name="connsiteY2" fmla="*/ 514472 h 531998"/>
              <a:gd name="connsiteX3" fmla="*/ 3238500 w 3238500"/>
              <a:gd name="connsiteY3" fmla="*/ 362072 h 531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38500" h="531998">
                <a:moveTo>
                  <a:pt x="0" y="476372"/>
                </a:moveTo>
                <a:cubicBezTo>
                  <a:pt x="100012" y="235072"/>
                  <a:pt x="200025" y="-6228"/>
                  <a:pt x="457200" y="122"/>
                </a:cubicBezTo>
                <a:cubicBezTo>
                  <a:pt x="714375" y="6472"/>
                  <a:pt x="1079500" y="454147"/>
                  <a:pt x="1543050" y="514472"/>
                </a:cubicBezTo>
                <a:cubicBezTo>
                  <a:pt x="2006600" y="574797"/>
                  <a:pt x="2622550" y="468434"/>
                  <a:pt x="3238500" y="362072"/>
                </a:cubicBezTo>
              </a:path>
            </a:pathLst>
          </a:cu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任意多边形: 形状 32">
            <a:extLst>
              <a:ext uri="{FF2B5EF4-FFF2-40B4-BE49-F238E27FC236}">
                <a16:creationId xmlns:a16="http://schemas.microsoft.com/office/drawing/2014/main" id="{2C143C4D-A2D0-48EF-973E-6681920C5DBF}"/>
              </a:ext>
            </a:extLst>
          </p:cNvPr>
          <p:cNvSpPr/>
          <p:nvPr/>
        </p:nvSpPr>
        <p:spPr>
          <a:xfrm>
            <a:off x="6595972" y="1038104"/>
            <a:ext cx="3238500" cy="531998"/>
          </a:xfrm>
          <a:custGeom>
            <a:avLst/>
            <a:gdLst>
              <a:gd name="connsiteX0" fmla="*/ 0 w 3238500"/>
              <a:gd name="connsiteY0" fmla="*/ 476372 h 531998"/>
              <a:gd name="connsiteX1" fmla="*/ 457200 w 3238500"/>
              <a:gd name="connsiteY1" fmla="*/ 122 h 531998"/>
              <a:gd name="connsiteX2" fmla="*/ 1543050 w 3238500"/>
              <a:gd name="connsiteY2" fmla="*/ 514472 h 531998"/>
              <a:gd name="connsiteX3" fmla="*/ 3238500 w 3238500"/>
              <a:gd name="connsiteY3" fmla="*/ 362072 h 531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38500" h="531998">
                <a:moveTo>
                  <a:pt x="0" y="476372"/>
                </a:moveTo>
                <a:cubicBezTo>
                  <a:pt x="100012" y="235072"/>
                  <a:pt x="200025" y="-6228"/>
                  <a:pt x="457200" y="122"/>
                </a:cubicBezTo>
                <a:cubicBezTo>
                  <a:pt x="714375" y="6472"/>
                  <a:pt x="1079500" y="454147"/>
                  <a:pt x="1543050" y="514472"/>
                </a:cubicBezTo>
                <a:cubicBezTo>
                  <a:pt x="2006600" y="574797"/>
                  <a:pt x="2622550" y="468434"/>
                  <a:pt x="3238500" y="362072"/>
                </a:cubicBezTo>
              </a:path>
            </a:pathLst>
          </a:cu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73300586-86B2-46A3-B423-ECE3C8BC686A}"/>
              </a:ext>
            </a:extLst>
          </p:cNvPr>
          <p:cNvCxnSpPr>
            <a:cxnSpLocks/>
          </p:cNvCxnSpPr>
          <p:nvPr/>
        </p:nvCxnSpPr>
        <p:spPr>
          <a:xfrm>
            <a:off x="6773317" y="7419975"/>
            <a:ext cx="0" cy="1541235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F98EF93D-94BA-4793-B1B2-8F765D83EC18}"/>
              </a:ext>
            </a:extLst>
          </p:cNvPr>
          <p:cNvCxnSpPr>
            <a:cxnSpLocks/>
          </p:cNvCxnSpPr>
          <p:nvPr/>
        </p:nvCxnSpPr>
        <p:spPr>
          <a:xfrm>
            <a:off x="6917618" y="7296150"/>
            <a:ext cx="0" cy="166506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id="{B7799841-F5F1-4E90-BB4E-B85B95CFA0A3}"/>
              </a:ext>
            </a:extLst>
          </p:cNvPr>
          <p:cNvCxnSpPr>
            <a:cxnSpLocks/>
          </p:cNvCxnSpPr>
          <p:nvPr/>
        </p:nvCxnSpPr>
        <p:spPr>
          <a:xfrm>
            <a:off x="7061919" y="7283450"/>
            <a:ext cx="0" cy="1673225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0B6B92A0-CE58-4EC7-A09A-07DCF9E076AE}"/>
              </a:ext>
            </a:extLst>
          </p:cNvPr>
          <p:cNvCxnSpPr>
            <a:cxnSpLocks/>
          </p:cNvCxnSpPr>
          <p:nvPr/>
        </p:nvCxnSpPr>
        <p:spPr>
          <a:xfrm>
            <a:off x="7206220" y="7324725"/>
            <a:ext cx="0" cy="1636485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932310B1-06B4-463D-9B32-D38EFF8D72D9}"/>
              </a:ext>
            </a:extLst>
          </p:cNvPr>
          <p:cNvCxnSpPr>
            <a:cxnSpLocks/>
          </p:cNvCxnSpPr>
          <p:nvPr/>
        </p:nvCxnSpPr>
        <p:spPr>
          <a:xfrm>
            <a:off x="7350521" y="7396163"/>
            <a:ext cx="0" cy="1565047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id="{8E7FE7A1-4BD8-47B6-9ABF-38F17E876B25}"/>
              </a:ext>
            </a:extLst>
          </p:cNvPr>
          <p:cNvCxnSpPr>
            <a:cxnSpLocks/>
          </p:cNvCxnSpPr>
          <p:nvPr/>
        </p:nvCxnSpPr>
        <p:spPr>
          <a:xfrm>
            <a:off x="7494822" y="7496175"/>
            <a:ext cx="0" cy="1465035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>
            <a:extLst>
              <a:ext uri="{FF2B5EF4-FFF2-40B4-BE49-F238E27FC236}">
                <a16:creationId xmlns:a16="http://schemas.microsoft.com/office/drawing/2014/main" id="{195E9710-A68C-477C-8428-B8E040E3BF70}"/>
              </a:ext>
            </a:extLst>
          </p:cNvPr>
          <p:cNvCxnSpPr>
            <a:cxnSpLocks/>
          </p:cNvCxnSpPr>
          <p:nvPr/>
        </p:nvCxnSpPr>
        <p:spPr>
          <a:xfrm>
            <a:off x="7639123" y="7596188"/>
            <a:ext cx="0" cy="1365022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>
            <a:extLst>
              <a:ext uri="{FF2B5EF4-FFF2-40B4-BE49-F238E27FC236}">
                <a16:creationId xmlns:a16="http://schemas.microsoft.com/office/drawing/2014/main" id="{7B7EE740-A733-4AF6-B3E5-6D7DA688ABBC}"/>
              </a:ext>
            </a:extLst>
          </p:cNvPr>
          <p:cNvCxnSpPr>
            <a:cxnSpLocks/>
          </p:cNvCxnSpPr>
          <p:nvPr/>
        </p:nvCxnSpPr>
        <p:spPr>
          <a:xfrm>
            <a:off x="7783424" y="7672388"/>
            <a:ext cx="0" cy="1288822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>
            <a:extLst>
              <a:ext uri="{FF2B5EF4-FFF2-40B4-BE49-F238E27FC236}">
                <a16:creationId xmlns:a16="http://schemas.microsoft.com/office/drawing/2014/main" id="{D3F2E588-5FE9-4334-A13E-CCEFF66D5765}"/>
              </a:ext>
            </a:extLst>
          </p:cNvPr>
          <p:cNvCxnSpPr>
            <a:cxnSpLocks/>
          </p:cNvCxnSpPr>
          <p:nvPr/>
        </p:nvCxnSpPr>
        <p:spPr>
          <a:xfrm>
            <a:off x="7927725" y="7734300"/>
            <a:ext cx="0" cy="122691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>
            <a:extLst>
              <a:ext uri="{FF2B5EF4-FFF2-40B4-BE49-F238E27FC236}">
                <a16:creationId xmlns:a16="http://schemas.microsoft.com/office/drawing/2014/main" id="{9507FF8A-805E-4A8A-BF1F-4F3284841912}"/>
              </a:ext>
            </a:extLst>
          </p:cNvPr>
          <p:cNvCxnSpPr>
            <a:cxnSpLocks/>
          </p:cNvCxnSpPr>
          <p:nvPr/>
        </p:nvCxnSpPr>
        <p:spPr>
          <a:xfrm>
            <a:off x="8072026" y="7777162"/>
            <a:ext cx="0" cy="1176338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>
            <a:extLst>
              <a:ext uri="{FF2B5EF4-FFF2-40B4-BE49-F238E27FC236}">
                <a16:creationId xmlns:a16="http://schemas.microsoft.com/office/drawing/2014/main" id="{0906A204-65E8-4C0E-9941-4AFF8CB28C8B}"/>
              </a:ext>
            </a:extLst>
          </p:cNvPr>
          <p:cNvCxnSpPr>
            <a:cxnSpLocks/>
          </p:cNvCxnSpPr>
          <p:nvPr/>
        </p:nvCxnSpPr>
        <p:spPr>
          <a:xfrm>
            <a:off x="8216327" y="7800975"/>
            <a:ext cx="0" cy="1157288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13ABF9E7-EEE9-479C-AA23-D09B43EA83FF}"/>
              </a:ext>
            </a:extLst>
          </p:cNvPr>
          <p:cNvCxnSpPr>
            <a:cxnSpLocks/>
          </p:cNvCxnSpPr>
          <p:nvPr/>
        </p:nvCxnSpPr>
        <p:spPr>
          <a:xfrm>
            <a:off x="8360628" y="7815263"/>
            <a:ext cx="0" cy="1145947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>
            <a:extLst>
              <a:ext uri="{FF2B5EF4-FFF2-40B4-BE49-F238E27FC236}">
                <a16:creationId xmlns:a16="http://schemas.microsoft.com/office/drawing/2014/main" id="{29941B4D-C7D1-43D2-B2B2-77DF95254FD2}"/>
              </a:ext>
            </a:extLst>
          </p:cNvPr>
          <p:cNvCxnSpPr>
            <a:cxnSpLocks/>
          </p:cNvCxnSpPr>
          <p:nvPr/>
        </p:nvCxnSpPr>
        <p:spPr>
          <a:xfrm>
            <a:off x="8504929" y="7810500"/>
            <a:ext cx="0" cy="115071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连接符 60">
            <a:extLst>
              <a:ext uri="{FF2B5EF4-FFF2-40B4-BE49-F238E27FC236}">
                <a16:creationId xmlns:a16="http://schemas.microsoft.com/office/drawing/2014/main" id="{500327FA-071C-41EE-AB43-2E325B429199}"/>
              </a:ext>
            </a:extLst>
          </p:cNvPr>
          <p:cNvCxnSpPr>
            <a:cxnSpLocks/>
          </p:cNvCxnSpPr>
          <p:nvPr/>
        </p:nvCxnSpPr>
        <p:spPr>
          <a:xfrm>
            <a:off x="8649230" y="7804150"/>
            <a:ext cx="0" cy="115706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连接符 61">
            <a:extLst>
              <a:ext uri="{FF2B5EF4-FFF2-40B4-BE49-F238E27FC236}">
                <a16:creationId xmlns:a16="http://schemas.microsoft.com/office/drawing/2014/main" id="{B36E02A6-04A0-4152-8186-3B602B45CF5E}"/>
              </a:ext>
            </a:extLst>
          </p:cNvPr>
          <p:cNvCxnSpPr>
            <a:cxnSpLocks/>
          </p:cNvCxnSpPr>
          <p:nvPr/>
        </p:nvCxnSpPr>
        <p:spPr>
          <a:xfrm>
            <a:off x="8793531" y="7794625"/>
            <a:ext cx="0" cy="1166585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连接符 62">
            <a:extLst>
              <a:ext uri="{FF2B5EF4-FFF2-40B4-BE49-F238E27FC236}">
                <a16:creationId xmlns:a16="http://schemas.microsoft.com/office/drawing/2014/main" id="{712A597B-6202-4F7F-A317-699DBD7932A6}"/>
              </a:ext>
            </a:extLst>
          </p:cNvPr>
          <p:cNvCxnSpPr>
            <a:cxnSpLocks/>
          </p:cNvCxnSpPr>
          <p:nvPr/>
        </p:nvCxnSpPr>
        <p:spPr>
          <a:xfrm>
            <a:off x="8937832" y="7775575"/>
            <a:ext cx="0" cy="1185635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>
            <a:extLst>
              <a:ext uri="{FF2B5EF4-FFF2-40B4-BE49-F238E27FC236}">
                <a16:creationId xmlns:a16="http://schemas.microsoft.com/office/drawing/2014/main" id="{3DD6080F-F46F-4B54-AC88-1158D3842ED0}"/>
              </a:ext>
            </a:extLst>
          </p:cNvPr>
          <p:cNvCxnSpPr>
            <a:cxnSpLocks/>
          </p:cNvCxnSpPr>
          <p:nvPr/>
        </p:nvCxnSpPr>
        <p:spPr>
          <a:xfrm>
            <a:off x="9082133" y="7762875"/>
            <a:ext cx="0" cy="1198335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>
            <a:extLst>
              <a:ext uri="{FF2B5EF4-FFF2-40B4-BE49-F238E27FC236}">
                <a16:creationId xmlns:a16="http://schemas.microsoft.com/office/drawing/2014/main" id="{B684B2F4-5EAA-46DB-A6C3-622C57D93451}"/>
              </a:ext>
            </a:extLst>
          </p:cNvPr>
          <p:cNvCxnSpPr>
            <a:cxnSpLocks/>
          </p:cNvCxnSpPr>
          <p:nvPr/>
        </p:nvCxnSpPr>
        <p:spPr>
          <a:xfrm>
            <a:off x="9226434" y="7740650"/>
            <a:ext cx="0" cy="122056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>
            <a:extLst>
              <a:ext uri="{FF2B5EF4-FFF2-40B4-BE49-F238E27FC236}">
                <a16:creationId xmlns:a16="http://schemas.microsoft.com/office/drawing/2014/main" id="{48740305-77C1-4FE3-82E4-71FE4C071747}"/>
              </a:ext>
            </a:extLst>
          </p:cNvPr>
          <p:cNvCxnSpPr>
            <a:cxnSpLocks/>
          </p:cNvCxnSpPr>
          <p:nvPr/>
        </p:nvCxnSpPr>
        <p:spPr>
          <a:xfrm>
            <a:off x="9370735" y="7724775"/>
            <a:ext cx="0" cy="1236435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>
            <a:extLst>
              <a:ext uri="{FF2B5EF4-FFF2-40B4-BE49-F238E27FC236}">
                <a16:creationId xmlns:a16="http://schemas.microsoft.com/office/drawing/2014/main" id="{B96CC061-851F-4DE8-B39E-E95E40ED8F6C}"/>
              </a:ext>
            </a:extLst>
          </p:cNvPr>
          <p:cNvCxnSpPr>
            <a:cxnSpLocks/>
          </p:cNvCxnSpPr>
          <p:nvPr/>
        </p:nvCxnSpPr>
        <p:spPr>
          <a:xfrm>
            <a:off x="9515036" y="7699375"/>
            <a:ext cx="0" cy="1261835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>
            <a:extLst>
              <a:ext uri="{FF2B5EF4-FFF2-40B4-BE49-F238E27FC236}">
                <a16:creationId xmlns:a16="http://schemas.microsoft.com/office/drawing/2014/main" id="{E85A360F-12D9-4EA2-912F-49C1C590F2BB}"/>
              </a:ext>
            </a:extLst>
          </p:cNvPr>
          <p:cNvCxnSpPr>
            <a:cxnSpLocks/>
          </p:cNvCxnSpPr>
          <p:nvPr/>
        </p:nvCxnSpPr>
        <p:spPr>
          <a:xfrm>
            <a:off x="9659337" y="7664450"/>
            <a:ext cx="0" cy="129676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连接符 68">
            <a:extLst>
              <a:ext uri="{FF2B5EF4-FFF2-40B4-BE49-F238E27FC236}">
                <a16:creationId xmlns:a16="http://schemas.microsoft.com/office/drawing/2014/main" id="{4091DB6C-A278-4B57-BCD3-CCDAA4011AB0}"/>
              </a:ext>
            </a:extLst>
          </p:cNvPr>
          <p:cNvCxnSpPr>
            <a:cxnSpLocks/>
          </p:cNvCxnSpPr>
          <p:nvPr/>
        </p:nvCxnSpPr>
        <p:spPr>
          <a:xfrm>
            <a:off x="9803629" y="7635875"/>
            <a:ext cx="0" cy="132715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接连接符 84">
            <a:extLst>
              <a:ext uri="{FF2B5EF4-FFF2-40B4-BE49-F238E27FC236}">
                <a16:creationId xmlns:a16="http://schemas.microsoft.com/office/drawing/2014/main" id="{E2BA2135-72FE-495D-BEE2-A26BE20FDA59}"/>
              </a:ext>
            </a:extLst>
          </p:cNvPr>
          <p:cNvCxnSpPr>
            <a:cxnSpLocks/>
          </p:cNvCxnSpPr>
          <p:nvPr/>
        </p:nvCxnSpPr>
        <p:spPr>
          <a:xfrm>
            <a:off x="6917618" y="4105275"/>
            <a:ext cx="0" cy="166506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接连接符 85">
            <a:extLst>
              <a:ext uri="{FF2B5EF4-FFF2-40B4-BE49-F238E27FC236}">
                <a16:creationId xmlns:a16="http://schemas.microsoft.com/office/drawing/2014/main" id="{FAA32DFE-5455-4C3B-8DAA-A286CBC590A8}"/>
              </a:ext>
            </a:extLst>
          </p:cNvPr>
          <p:cNvCxnSpPr>
            <a:cxnSpLocks/>
          </p:cNvCxnSpPr>
          <p:nvPr/>
        </p:nvCxnSpPr>
        <p:spPr>
          <a:xfrm>
            <a:off x="7206220" y="4133850"/>
            <a:ext cx="0" cy="1636485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接连接符 86">
            <a:extLst>
              <a:ext uri="{FF2B5EF4-FFF2-40B4-BE49-F238E27FC236}">
                <a16:creationId xmlns:a16="http://schemas.microsoft.com/office/drawing/2014/main" id="{D4A8C6F9-7BD9-4AEC-8273-AC8D52B2E9B4}"/>
              </a:ext>
            </a:extLst>
          </p:cNvPr>
          <p:cNvCxnSpPr>
            <a:cxnSpLocks/>
          </p:cNvCxnSpPr>
          <p:nvPr/>
        </p:nvCxnSpPr>
        <p:spPr>
          <a:xfrm>
            <a:off x="7494822" y="4305300"/>
            <a:ext cx="0" cy="1465035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接连接符 87">
            <a:extLst>
              <a:ext uri="{FF2B5EF4-FFF2-40B4-BE49-F238E27FC236}">
                <a16:creationId xmlns:a16="http://schemas.microsoft.com/office/drawing/2014/main" id="{A2E985B6-75AE-4D24-8E6C-B2CB89E30DE2}"/>
              </a:ext>
            </a:extLst>
          </p:cNvPr>
          <p:cNvCxnSpPr>
            <a:cxnSpLocks/>
          </p:cNvCxnSpPr>
          <p:nvPr/>
        </p:nvCxnSpPr>
        <p:spPr>
          <a:xfrm>
            <a:off x="7783424" y="4481513"/>
            <a:ext cx="0" cy="1288822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接连接符 88">
            <a:extLst>
              <a:ext uri="{FF2B5EF4-FFF2-40B4-BE49-F238E27FC236}">
                <a16:creationId xmlns:a16="http://schemas.microsoft.com/office/drawing/2014/main" id="{C2D95F4A-CDE7-4CB8-AE32-87C81162F985}"/>
              </a:ext>
            </a:extLst>
          </p:cNvPr>
          <p:cNvCxnSpPr>
            <a:cxnSpLocks/>
          </p:cNvCxnSpPr>
          <p:nvPr/>
        </p:nvCxnSpPr>
        <p:spPr>
          <a:xfrm>
            <a:off x="8072026" y="4586287"/>
            <a:ext cx="0" cy="1176338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接连接符 89">
            <a:extLst>
              <a:ext uri="{FF2B5EF4-FFF2-40B4-BE49-F238E27FC236}">
                <a16:creationId xmlns:a16="http://schemas.microsoft.com/office/drawing/2014/main" id="{49482CF0-F9D1-42EF-9C6F-65F58B4A2A48}"/>
              </a:ext>
            </a:extLst>
          </p:cNvPr>
          <p:cNvCxnSpPr>
            <a:cxnSpLocks/>
          </p:cNvCxnSpPr>
          <p:nvPr/>
        </p:nvCxnSpPr>
        <p:spPr>
          <a:xfrm>
            <a:off x="8360628" y="4624388"/>
            <a:ext cx="0" cy="1145947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接连接符 90">
            <a:extLst>
              <a:ext uri="{FF2B5EF4-FFF2-40B4-BE49-F238E27FC236}">
                <a16:creationId xmlns:a16="http://schemas.microsoft.com/office/drawing/2014/main" id="{1A908881-0438-4D98-B02B-C6E3400EE9E2}"/>
              </a:ext>
            </a:extLst>
          </p:cNvPr>
          <p:cNvCxnSpPr>
            <a:cxnSpLocks/>
          </p:cNvCxnSpPr>
          <p:nvPr/>
        </p:nvCxnSpPr>
        <p:spPr>
          <a:xfrm>
            <a:off x="8649230" y="4613275"/>
            <a:ext cx="0" cy="115706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接连接符 91">
            <a:extLst>
              <a:ext uri="{FF2B5EF4-FFF2-40B4-BE49-F238E27FC236}">
                <a16:creationId xmlns:a16="http://schemas.microsoft.com/office/drawing/2014/main" id="{3B38008A-9719-499A-A2F5-0697B447D701}"/>
              </a:ext>
            </a:extLst>
          </p:cNvPr>
          <p:cNvCxnSpPr>
            <a:cxnSpLocks/>
          </p:cNvCxnSpPr>
          <p:nvPr/>
        </p:nvCxnSpPr>
        <p:spPr>
          <a:xfrm>
            <a:off x="8937832" y="4584700"/>
            <a:ext cx="0" cy="1185635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接连接符 92">
            <a:extLst>
              <a:ext uri="{FF2B5EF4-FFF2-40B4-BE49-F238E27FC236}">
                <a16:creationId xmlns:a16="http://schemas.microsoft.com/office/drawing/2014/main" id="{944B1C1E-CCC0-47ED-85C0-D8C8A93683EA}"/>
              </a:ext>
            </a:extLst>
          </p:cNvPr>
          <p:cNvCxnSpPr>
            <a:cxnSpLocks/>
          </p:cNvCxnSpPr>
          <p:nvPr/>
        </p:nvCxnSpPr>
        <p:spPr>
          <a:xfrm>
            <a:off x="9226434" y="4549775"/>
            <a:ext cx="0" cy="122056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接连接符 93">
            <a:extLst>
              <a:ext uri="{FF2B5EF4-FFF2-40B4-BE49-F238E27FC236}">
                <a16:creationId xmlns:a16="http://schemas.microsoft.com/office/drawing/2014/main" id="{78418277-F8DB-4BC1-AE41-C114E1F03AD5}"/>
              </a:ext>
            </a:extLst>
          </p:cNvPr>
          <p:cNvCxnSpPr>
            <a:cxnSpLocks/>
          </p:cNvCxnSpPr>
          <p:nvPr/>
        </p:nvCxnSpPr>
        <p:spPr>
          <a:xfrm>
            <a:off x="9515036" y="4508500"/>
            <a:ext cx="0" cy="1261835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接连接符 94">
            <a:extLst>
              <a:ext uri="{FF2B5EF4-FFF2-40B4-BE49-F238E27FC236}">
                <a16:creationId xmlns:a16="http://schemas.microsoft.com/office/drawing/2014/main" id="{1EAD1054-6B15-4123-9F1A-D5C704F52FF0}"/>
              </a:ext>
            </a:extLst>
          </p:cNvPr>
          <p:cNvCxnSpPr>
            <a:cxnSpLocks/>
          </p:cNvCxnSpPr>
          <p:nvPr/>
        </p:nvCxnSpPr>
        <p:spPr>
          <a:xfrm>
            <a:off x="9803629" y="4445000"/>
            <a:ext cx="0" cy="132715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接连接符 95">
            <a:extLst>
              <a:ext uri="{FF2B5EF4-FFF2-40B4-BE49-F238E27FC236}">
                <a16:creationId xmlns:a16="http://schemas.microsoft.com/office/drawing/2014/main" id="{8A312882-BF43-4043-B727-5BF60C2C085A}"/>
              </a:ext>
            </a:extLst>
          </p:cNvPr>
          <p:cNvCxnSpPr>
            <a:cxnSpLocks/>
          </p:cNvCxnSpPr>
          <p:nvPr/>
        </p:nvCxnSpPr>
        <p:spPr>
          <a:xfrm>
            <a:off x="7206220" y="1082675"/>
            <a:ext cx="0" cy="1636485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接连接符 96">
            <a:extLst>
              <a:ext uri="{FF2B5EF4-FFF2-40B4-BE49-F238E27FC236}">
                <a16:creationId xmlns:a16="http://schemas.microsoft.com/office/drawing/2014/main" id="{CD3ACAA3-905F-4730-AC84-8B752BC96ED8}"/>
              </a:ext>
            </a:extLst>
          </p:cNvPr>
          <p:cNvCxnSpPr>
            <a:cxnSpLocks/>
          </p:cNvCxnSpPr>
          <p:nvPr/>
        </p:nvCxnSpPr>
        <p:spPr>
          <a:xfrm>
            <a:off x="7783424" y="1430338"/>
            <a:ext cx="0" cy="1288822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接连接符 97">
            <a:extLst>
              <a:ext uri="{FF2B5EF4-FFF2-40B4-BE49-F238E27FC236}">
                <a16:creationId xmlns:a16="http://schemas.microsoft.com/office/drawing/2014/main" id="{0B2ED7D7-021D-4606-B789-1716B7774085}"/>
              </a:ext>
            </a:extLst>
          </p:cNvPr>
          <p:cNvCxnSpPr>
            <a:cxnSpLocks/>
          </p:cNvCxnSpPr>
          <p:nvPr/>
        </p:nvCxnSpPr>
        <p:spPr>
          <a:xfrm>
            <a:off x="8360628" y="1573213"/>
            <a:ext cx="0" cy="1145947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接连接符 98">
            <a:extLst>
              <a:ext uri="{FF2B5EF4-FFF2-40B4-BE49-F238E27FC236}">
                <a16:creationId xmlns:a16="http://schemas.microsoft.com/office/drawing/2014/main" id="{59E9C2C1-016C-43B9-8A32-5791733FD091}"/>
              </a:ext>
            </a:extLst>
          </p:cNvPr>
          <p:cNvCxnSpPr>
            <a:cxnSpLocks/>
          </p:cNvCxnSpPr>
          <p:nvPr/>
        </p:nvCxnSpPr>
        <p:spPr>
          <a:xfrm>
            <a:off x="8937832" y="1533525"/>
            <a:ext cx="0" cy="1185635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接连接符 99">
            <a:extLst>
              <a:ext uri="{FF2B5EF4-FFF2-40B4-BE49-F238E27FC236}">
                <a16:creationId xmlns:a16="http://schemas.microsoft.com/office/drawing/2014/main" id="{11991D36-F648-487C-A324-F6A416E69B40}"/>
              </a:ext>
            </a:extLst>
          </p:cNvPr>
          <p:cNvCxnSpPr>
            <a:cxnSpLocks/>
          </p:cNvCxnSpPr>
          <p:nvPr/>
        </p:nvCxnSpPr>
        <p:spPr>
          <a:xfrm>
            <a:off x="9515036" y="1457325"/>
            <a:ext cx="0" cy="1261835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接连接符 109">
            <a:extLst>
              <a:ext uri="{FF2B5EF4-FFF2-40B4-BE49-F238E27FC236}">
                <a16:creationId xmlns:a16="http://schemas.microsoft.com/office/drawing/2014/main" id="{DF2CAFF6-7360-4618-BD1D-B1406E78EDAE}"/>
              </a:ext>
            </a:extLst>
          </p:cNvPr>
          <p:cNvCxnSpPr>
            <a:cxnSpLocks/>
          </p:cNvCxnSpPr>
          <p:nvPr/>
        </p:nvCxnSpPr>
        <p:spPr>
          <a:xfrm>
            <a:off x="10822803" y="7419975"/>
            <a:ext cx="0" cy="1541235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直接连接符 110">
            <a:extLst>
              <a:ext uri="{FF2B5EF4-FFF2-40B4-BE49-F238E27FC236}">
                <a16:creationId xmlns:a16="http://schemas.microsoft.com/office/drawing/2014/main" id="{B5F38D8B-D22B-416F-AAE0-06ADA57447A7}"/>
              </a:ext>
            </a:extLst>
          </p:cNvPr>
          <p:cNvCxnSpPr>
            <a:cxnSpLocks/>
          </p:cNvCxnSpPr>
          <p:nvPr/>
        </p:nvCxnSpPr>
        <p:spPr>
          <a:xfrm>
            <a:off x="10967104" y="7296150"/>
            <a:ext cx="0" cy="166506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接连接符 111">
            <a:extLst>
              <a:ext uri="{FF2B5EF4-FFF2-40B4-BE49-F238E27FC236}">
                <a16:creationId xmlns:a16="http://schemas.microsoft.com/office/drawing/2014/main" id="{90925A7E-E4A1-4B9F-9D85-7A37F915FE7A}"/>
              </a:ext>
            </a:extLst>
          </p:cNvPr>
          <p:cNvCxnSpPr>
            <a:cxnSpLocks/>
          </p:cNvCxnSpPr>
          <p:nvPr/>
        </p:nvCxnSpPr>
        <p:spPr>
          <a:xfrm>
            <a:off x="11111405" y="7283450"/>
            <a:ext cx="0" cy="1673225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直接连接符 112">
            <a:extLst>
              <a:ext uri="{FF2B5EF4-FFF2-40B4-BE49-F238E27FC236}">
                <a16:creationId xmlns:a16="http://schemas.microsoft.com/office/drawing/2014/main" id="{623142B4-C1AB-48E1-9299-9E4EE73C1049}"/>
              </a:ext>
            </a:extLst>
          </p:cNvPr>
          <p:cNvCxnSpPr>
            <a:cxnSpLocks/>
          </p:cNvCxnSpPr>
          <p:nvPr/>
        </p:nvCxnSpPr>
        <p:spPr>
          <a:xfrm>
            <a:off x="11255706" y="7324725"/>
            <a:ext cx="0" cy="1636485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直接连接符 113">
            <a:extLst>
              <a:ext uri="{FF2B5EF4-FFF2-40B4-BE49-F238E27FC236}">
                <a16:creationId xmlns:a16="http://schemas.microsoft.com/office/drawing/2014/main" id="{7BAF1484-DA78-4448-A129-ACCA112B1A47}"/>
              </a:ext>
            </a:extLst>
          </p:cNvPr>
          <p:cNvCxnSpPr>
            <a:cxnSpLocks/>
          </p:cNvCxnSpPr>
          <p:nvPr/>
        </p:nvCxnSpPr>
        <p:spPr>
          <a:xfrm>
            <a:off x="11400007" y="7396163"/>
            <a:ext cx="0" cy="1565047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接连接符 114">
            <a:extLst>
              <a:ext uri="{FF2B5EF4-FFF2-40B4-BE49-F238E27FC236}">
                <a16:creationId xmlns:a16="http://schemas.microsoft.com/office/drawing/2014/main" id="{CE218E4E-3030-4B69-A940-669B87A7D26C}"/>
              </a:ext>
            </a:extLst>
          </p:cNvPr>
          <p:cNvCxnSpPr>
            <a:cxnSpLocks/>
          </p:cNvCxnSpPr>
          <p:nvPr/>
        </p:nvCxnSpPr>
        <p:spPr>
          <a:xfrm>
            <a:off x="11544308" y="7496175"/>
            <a:ext cx="0" cy="1465035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直接连接符 115">
            <a:extLst>
              <a:ext uri="{FF2B5EF4-FFF2-40B4-BE49-F238E27FC236}">
                <a16:creationId xmlns:a16="http://schemas.microsoft.com/office/drawing/2014/main" id="{779BD5C3-3461-412B-950B-A0338FE24267}"/>
              </a:ext>
            </a:extLst>
          </p:cNvPr>
          <p:cNvCxnSpPr>
            <a:cxnSpLocks/>
          </p:cNvCxnSpPr>
          <p:nvPr/>
        </p:nvCxnSpPr>
        <p:spPr>
          <a:xfrm>
            <a:off x="11688609" y="7596188"/>
            <a:ext cx="0" cy="1365022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直接连接符 116">
            <a:extLst>
              <a:ext uri="{FF2B5EF4-FFF2-40B4-BE49-F238E27FC236}">
                <a16:creationId xmlns:a16="http://schemas.microsoft.com/office/drawing/2014/main" id="{5FBCFD25-F714-48DA-A85F-8129F7151E5F}"/>
              </a:ext>
            </a:extLst>
          </p:cNvPr>
          <p:cNvCxnSpPr>
            <a:cxnSpLocks/>
          </p:cNvCxnSpPr>
          <p:nvPr/>
        </p:nvCxnSpPr>
        <p:spPr>
          <a:xfrm>
            <a:off x="11832910" y="7672388"/>
            <a:ext cx="0" cy="1288822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直接连接符 117">
            <a:extLst>
              <a:ext uri="{FF2B5EF4-FFF2-40B4-BE49-F238E27FC236}">
                <a16:creationId xmlns:a16="http://schemas.microsoft.com/office/drawing/2014/main" id="{B57A6468-77DA-4F1E-91D8-7BE80E65DF05}"/>
              </a:ext>
            </a:extLst>
          </p:cNvPr>
          <p:cNvCxnSpPr>
            <a:cxnSpLocks/>
          </p:cNvCxnSpPr>
          <p:nvPr/>
        </p:nvCxnSpPr>
        <p:spPr>
          <a:xfrm>
            <a:off x="11977211" y="7734300"/>
            <a:ext cx="0" cy="122691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直接连接符 118">
            <a:extLst>
              <a:ext uri="{FF2B5EF4-FFF2-40B4-BE49-F238E27FC236}">
                <a16:creationId xmlns:a16="http://schemas.microsoft.com/office/drawing/2014/main" id="{D81E9554-665D-452C-A75F-A2063579F2C5}"/>
              </a:ext>
            </a:extLst>
          </p:cNvPr>
          <p:cNvCxnSpPr>
            <a:cxnSpLocks/>
          </p:cNvCxnSpPr>
          <p:nvPr/>
        </p:nvCxnSpPr>
        <p:spPr>
          <a:xfrm>
            <a:off x="12121512" y="7777162"/>
            <a:ext cx="0" cy="1176338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直接连接符 119">
            <a:extLst>
              <a:ext uri="{FF2B5EF4-FFF2-40B4-BE49-F238E27FC236}">
                <a16:creationId xmlns:a16="http://schemas.microsoft.com/office/drawing/2014/main" id="{ED1E60BB-6094-4ED4-9EB9-8518405D80F8}"/>
              </a:ext>
            </a:extLst>
          </p:cNvPr>
          <p:cNvCxnSpPr>
            <a:cxnSpLocks/>
          </p:cNvCxnSpPr>
          <p:nvPr/>
        </p:nvCxnSpPr>
        <p:spPr>
          <a:xfrm>
            <a:off x="12265813" y="7800975"/>
            <a:ext cx="0" cy="1157288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直接连接符 120">
            <a:extLst>
              <a:ext uri="{FF2B5EF4-FFF2-40B4-BE49-F238E27FC236}">
                <a16:creationId xmlns:a16="http://schemas.microsoft.com/office/drawing/2014/main" id="{2A984999-D927-43D8-B1A7-241EED80D746}"/>
              </a:ext>
            </a:extLst>
          </p:cNvPr>
          <p:cNvCxnSpPr>
            <a:cxnSpLocks/>
          </p:cNvCxnSpPr>
          <p:nvPr/>
        </p:nvCxnSpPr>
        <p:spPr>
          <a:xfrm>
            <a:off x="12410114" y="7815263"/>
            <a:ext cx="0" cy="1145947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直接连接符 121">
            <a:extLst>
              <a:ext uri="{FF2B5EF4-FFF2-40B4-BE49-F238E27FC236}">
                <a16:creationId xmlns:a16="http://schemas.microsoft.com/office/drawing/2014/main" id="{C971EB81-BC62-4364-B63F-B7B427789701}"/>
              </a:ext>
            </a:extLst>
          </p:cNvPr>
          <p:cNvCxnSpPr>
            <a:cxnSpLocks/>
          </p:cNvCxnSpPr>
          <p:nvPr/>
        </p:nvCxnSpPr>
        <p:spPr>
          <a:xfrm>
            <a:off x="12554415" y="7810500"/>
            <a:ext cx="0" cy="115071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直接连接符 122">
            <a:extLst>
              <a:ext uri="{FF2B5EF4-FFF2-40B4-BE49-F238E27FC236}">
                <a16:creationId xmlns:a16="http://schemas.microsoft.com/office/drawing/2014/main" id="{74BB055E-AC2B-414F-98B1-1EBCEC8BB22A}"/>
              </a:ext>
            </a:extLst>
          </p:cNvPr>
          <p:cNvCxnSpPr>
            <a:cxnSpLocks/>
          </p:cNvCxnSpPr>
          <p:nvPr/>
        </p:nvCxnSpPr>
        <p:spPr>
          <a:xfrm>
            <a:off x="12698716" y="7804150"/>
            <a:ext cx="0" cy="115706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直接连接符 123">
            <a:extLst>
              <a:ext uri="{FF2B5EF4-FFF2-40B4-BE49-F238E27FC236}">
                <a16:creationId xmlns:a16="http://schemas.microsoft.com/office/drawing/2014/main" id="{8AD7D96F-B885-4F40-AAF5-3D983B0B17B2}"/>
              </a:ext>
            </a:extLst>
          </p:cNvPr>
          <p:cNvCxnSpPr>
            <a:cxnSpLocks/>
          </p:cNvCxnSpPr>
          <p:nvPr/>
        </p:nvCxnSpPr>
        <p:spPr>
          <a:xfrm>
            <a:off x="12843017" y="7794625"/>
            <a:ext cx="0" cy="1166585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直接连接符 124">
            <a:extLst>
              <a:ext uri="{FF2B5EF4-FFF2-40B4-BE49-F238E27FC236}">
                <a16:creationId xmlns:a16="http://schemas.microsoft.com/office/drawing/2014/main" id="{60269834-9899-4E3F-8650-F2A86FD0CE89}"/>
              </a:ext>
            </a:extLst>
          </p:cNvPr>
          <p:cNvCxnSpPr>
            <a:cxnSpLocks/>
          </p:cNvCxnSpPr>
          <p:nvPr/>
        </p:nvCxnSpPr>
        <p:spPr>
          <a:xfrm>
            <a:off x="12987318" y="7775575"/>
            <a:ext cx="0" cy="1185635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直接连接符 125">
            <a:extLst>
              <a:ext uri="{FF2B5EF4-FFF2-40B4-BE49-F238E27FC236}">
                <a16:creationId xmlns:a16="http://schemas.microsoft.com/office/drawing/2014/main" id="{B0CB0774-44E5-4702-BED9-A6AC6181DA27}"/>
              </a:ext>
            </a:extLst>
          </p:cNvPr>
          <p:cNvCxnSpPr>
            <a:cxnSpLocks/>
          </p:cNvCxnSpPr>
          <p:nvPr/>
        </p:nvCxnSpPr>
        <p:spPr>
          <a:xfrm>
            <a:off x="13131619" y="7762875"/>
            <a:ext cx="0" cy="1198335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直接连接符 126">
            <a:extLst>
              <a:ext uri="{FF2B5EF4-FFF2-40B4-BE49-F238E27FC236}">
                <a16:creationId xmlns:a16="http://schemas.microsoft.com/office/drawing/2014/main" id="{4A6879BC-0EEC-44BA-83CD-FFF2B5A0D05D}"/>
              </a:ext>
            </a:extLst>
          </p:cNvPr>
          <p:cNvCxnSpPr>
            <a:cxnSpLocks/>
          </p:cNvCxnSpPr>
          <p:nvPr/>
        </p:nvCxnSpPr>
        <p:spPr>
          <a:xfrm>
            <a:off x="13275920" y="7740650"/>
            <a:ext cx="0" cy="122056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直接连接符 127">
            <a:extLst>
              <a:ext uri="{FF2B5EF4-FFF2-40B4-BE49-F238E27FC236}">
                <a16:creationId xmlns:a16="http://schemas.microsoft.com/office/drawing/2014/main" id="{BF29C2A6-E55C-4718-8AB3-6498449A8D73}"/>
              </a:ext>
            </a:extLst>
          </p:cNvPr>
          <p:cNvCxnSpPr>
            <a:cxnSpLocks/>
          </p:cNvCxnSpPr>
          <p:nvPr/>
        </p:nvCxnSpPr>
        <p:spPr>
          <a:xfrm>
            <a:off x="13420221" y="7724775"/>
            <a:ext cx="0" cy="1236435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直接连接符 128">
            <a:extLst>
              <a:ext uri="{FF2B5EF4-FFF2-40B4-BE49-F238E27FC236}">
                <a16:creationId xmlns:a16="http://schemas.microsoft.com/office/drawing/2014/main" id="{2DBCA5C0-97FF-4F4F-A358-50AEB20A5606}"/>
              </a:ext>
            </a:extLst>
          </p:cNvPr>
          <p:cNvCxnSpPr>
            <a:cxnSpLocks/>
          </p:cNvCxnSpPr>
          <p:nvPr/>
        </p:nvCxnSpPr>
        <p:spPr>
          <a:xfrm>
            <a:off x="13564522" y="7699375"/>
            <a:ext cx="0" cy="1261835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直接连接符 129">
            <a:extLst>
              <a:ext uri="{FF2B5EF4-FFF2-40B4-BE49-F238E27FC236}">
                <a16:creationId xmlns:a16="http://schemas.microsoft.com/office/drawing/2014/main" id="{C2297C53-C41D-4CCE-A7F4-E91A4EDDC35C}"/>
              </a:ext>
            </a:extLst>
          </p:cNvPr>
          <p:cNvCxnSpPr>
            <a:cxnSpLocks/>
          </p:cNvCxnSpPr>
          <p:nvPr/>
        </p:nvCxnSpPr>
        <p:spPr>
          <a:xfrm>
            <a:off x="13708823" y="7664450"/>
            <a:ext cx="0" cy="129676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直接连接符 130">
            <a:extLst>
              <a:ext uri="{FF2B5EF4-FFF2-40B4-BE49-F238E27FC236}">
                <a16:creationId xmlns:a16="http://schemas.microsoft.com/office/drawing/2014/main" id="{A2CEBA6D-1739-4805-BE2A-B2A3FD478A4A}"/>
              </a:ext>
            </a:extLst>
          </p:cNvPr>
          <p:cNvCxnSpPr>
            <a:cxnSpLocks/>
          </p:cNvCxnSpPr>
          <p:nvPr/>
        </p:nvCxnSpPr>
        <p:spPr>
          <a:xfrm>
            <a:off x="13853115" y="7635875"/>
            <a:ext cx="0" cy="132715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直接连接符 131">
            <a:extLst>
              <a:ext uri="{FF2B5EF4-FFF2-40B4-BE49-F238E27FC236}">
                <a16:creationId xmlns:a16="http://schemas.microsoft.com/office/drawing/2014/main" id="{F32F6AE8-02AF-41EF-B197-08B2DB976E85}"/>
              </a:ext>
            </a:extLst>
          </p:cNvPr>
          <p:cNvCxnSpPr>
            <a:cxnSpLocks/>
          </p:cNvCxnSpPr>
          <p:nvPr/>
        </p:nvCxnSpPr>
        <p:spPr>
          <a:xfrm>
            <a:off x="10967104" y="4105275"/>
            <a:ext cx="0" cy="166506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直接连接符 132">
            <a:extLst>
              <a:ext uri="{FF2B5EF4-FFF2-40B4-BE49-F238E27FC236}">
                <a16:creationId xmlns:a16="http://schemas.microsoft.com/office/drawing/2014/main" id="{19303A73-D1EC-4915-8A61-1C25D158C4DC}"/>
              </a:ext>
            </a:extLst>
          </p:cNvPr>
          <p:cNvCxnSpPr>
            <a:cxnSpLocks/>
          </p:cNvCxnSpPr>
          <p:nvPr/>
        </p:nvCxnSpPr>
        <p:spPr>
          <a:xfrm>
            <a:off x="11255706" y="4133850"/>
            <a:ext cx="0" cy="1636485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直接连接符 133">
            <a:extLst>
              <a:ext uri="{FF2B5EF4-FFF2-40B4-BE49-F238E27FC236}">
                <a16:creationId xmlns:a16="http://schemas.microsoft.com/office/drawing/2014/main" id="{F11182A8-921A-49CA-AE9E-E4787609F807}"/>
              </a:ext>
            </a:extLst>
          </p:cNvPr>
          <p:cNvCxnSpPr>
            <a:cxnSpLocks/>
          </p:cNvCxnSpPr>
          <p:nvPr/>
        </p:nvCxnSpPr>
        <p:spPr>
          <a:xfrm>
            <a:off x="11544308" y="4305300"/>
            <a:ext cx="0" cy="1465035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直接连接符 134">
            <a:extLst>
              <a:ext uri="{FF2B5EF4-FFF2-40B4-BE49-F238E27FC236}">
                <a16:creationId xmlns:a16="http://schemas.microsoft.com/office/drawing/2014/main" id="{2263DCBE-90C9-48D6-96F6-7B9E40189E16}"/>
              </a:ext>
            </a:extLst>
          </p:cNvPr>
          <p:cNvCxnSpPr>
            <a:cxnSpLocks/>
          </p:cNvCxnSpPr>
          <p:nvPr/>
        </p:nvCxnSpPr>
        <p:spPr>
          <a:xfrm>
            <a:off x="11832910" y="4481513"/>
            <a:ext cx="0" cy="1288822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直接连接符 135">
            <a:extLst>
              <a:ext uri="{FF2B5EF4-FFF2-40B4-BE49-F238E27FC236}">
                <a16:creationId xmlns:a16="http://schemas.microsoft.com/office/drawing/2014/main" id="{87FE1500-142B-4EC2-8D28-704CBBC123EE}"/>
              </a:ext>
            </a:extLst>
          </p:cNvPr>
          <p:cNvCxnSpPr>
            <a:cxnSpLocks/>
          </p:cNvCxnSpPr>
          <p:nvPr/>
        </p:nvCxnSpPr>
        <p:spPr>
          <a:xfrm>
            <a:off x="12121512" y="4586287"/>
            <a:ext cx="0" cy="1176338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直接连接符 136">
            <a:extLst>
              <a:ext uri="{FF2B5EF4-FFF2-40B4-BE49-F238E27FC236}">
                <a16:creationId xmlns:a16="http://schemas.microsoft.com/office/drawing/2014/main" id="{77AD2E88-8FB1-4007-A0BC-3213B488EA2D}"/>
              </a:ext>
            </a:extLst>
          </p:cNvPr>
          <p:cNvCxnSpPr>
            <a:cxnSpLocks/>
          </p:cNvCxnSpPr>
          <p:nvPr/>
        </p:nvCxnSpPr>
        <p:spPr>
          <a:xfrm>
            <a:off x="12410114" y="4624388"/>
            <a:ext cx="0" cy="1145947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直接连接符 137">
            <a:extLst>
              <a:ext uri="{FF2B5EF4-FFF2-40B4-BE49-F238E27FC236}">
                <a16:creationId xmlns:a16="http://schemas.microsoft.com/office/drawing/2014/main" id="{4EAAC8CA-202E-4627-97E7-073ED99F40BB}"/>
              </a:ext>
            </a:extLst>
          </p:cNvPr>
          <p:cNvCxnSpPr>
            <a:cxnSpLocks/>
          </p:cNvCxnSpPr>
          <p:nvPr/>
        </p:nvCxnSpPr>
        <p:spPr>
          <a:xfrm>
            <a:off x="12698716" y="4613275"/>
            <a:ext cx="0" cy="115706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直接连接符 138">
            <a:extLst>
              <a:ext uri="{FF2B5EF4-FFF2-40B4-BE49-F238E27FC236}">
                <a16:creationId xmlns:a16="http://schemas.microsoft.com/office/drawing/2014/main" id="{DED68D9D-0BBD-4017-9C74-74176DD97D84}"/>
              </a:ext>
            </a:extLst>
          </p:cNvPr>
          <p:cNvCxnSpPr>
            <a:cxnSpLocks/>
          </p:cNvCxnSpPr>
          <p:nvPr/>
        </p:nvCxnSpPr>
        <p:spPr>
          <a:xfrm>
            <a:off x="12987318" y="4584700"/>
            <a:ext cx="0" cy="1185635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直接连接符 139">
            <a:extLst>
              <a:ext uri="{FF2B5EF4-FFF2-40B4-BE49-F238E27FC236}">
                <a16:creationId xmlns:a16="http://schemas.microsoft.com/office/drawing/2014/main" id="{E4A4E7B0-FCD6-4AD6-84D6-1288E3C2F961}"/>
              </a:ext>
            </a:extLst>
          </p:cNvPr>
          <p:cNvCxnSpPr>
            <a:cxnSpLocks/>
          </p:cNvCxnSpPr>
          <p:nvPr/>
        </p:nvCxnSpPr>
        <p:spPr>
          <a:xfrm>
            <a:off x="13275920" y="4549775"/>
            <a:ext cx="0" cy="122056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直接连接符 140">
            <a:extLst>
              <a:ext uri="{FF2B5EF4-FFF2-40B4-BE49-F238E27FC236}">
                <a16:creationId xmlns:a16="http://schemas.microsoft.com/office/drawing/2014/main" id="{2A2B85EA-541B-4133-BEDD-73ECC950851C}"/>
              </a:ext>
            </a:extLst>
          </p:cNvPr>
          <p:cNvCxnSpPr>
            <a:cxnSpLocks/>
          </p:cNvCxnSpPr>
          <p:nvPr/>
        </p:nvCxnSpPr>
        <p:spPr>
          <a:xfrm>
            <a:off x="13564522" y="4508500"/>
            <a:ext cx="0" cy="1261835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直接连接符 141">
            <a:extLst>
              <a:ext uri="{FF2B5EF4-FFF2-40B4-BE49-F238E27FC236}">
                <a16:creationId xmlns:a16="http://schemas.microsoft.com/office/drawing/2014/main" id="{F06D0297-A906-4C72-AD58-C1F5FA427E0A}"/>
              </a:ext>
            </a:extLst>
          </p:cNvPr>
          <p:cNvCxnSpPr>
            <a:cxnSpLocks/>
          </p:cNvCxnSpPr>
          <p:nvPr/>
        </p:nvCxnSpPr>
        <p:spPr>
          <a:xfrm>
            <a:off x="13853115" y="4445000"/>
            <a:ext cx="0" cy="132715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直接连接符 142">
            <a:extLst>
              <a:ext uri="{FF2B5EF4-FFF2-40B4-BE49-F238E27FC236}">
                <a16:creationId xmlns:a16="http://schemas.microsoft.com/office/drawing/2014/main" id="{15E890CA-AE28-4CED-9031-1BC1FC77176C}"/>
              </a:ext>
            </a:extLst>
          </p:cNvPr>
          <p:cNvCxnSpPr>
            <a:cxnSpLocks/>
          </p:cNvCxnSpPr>
          <p:nvPr/>
        </p:nvCxnSpPr>
        <p:spPr>
          <a:xfrm>
            <a:off x="11255706" y="1082675"/>
            <a:ext cx="0" cy="1636485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直接连接符 143">
            <a:extLst>
              <a:ext uri="{FF2B5EF4-FFF2-40B4-BE49-F238E27FC236}">
                <a16:creationId xmlns:a16="http://schemas.microsoft.com/office/drawing/2014/main" id="{479F314A-8649-4AEC-A4B3-537DFB32A4E7}"/>
              </a:ext>
            </a:extLst>
          </p:cNvPr>
          <p:cNvCxnSpPr>
            <a:cxnSpLocks/>
          </p:cNvCxnSpPr>
          <p:nvPr/>
        </p:nvCxnSpPr>
        <p:spPr>
          <a:xfrm>
            <a:off x="11832910" y="1430338"/>
            <a:ext cx="0" cy="1288822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直接连接符 144">
            <a:extLst>
              <a:ext uri="{FF2B5EF4-FFF2-40B4-BE49-F238E27FC236}">
                <a16:creationId xmlns:a16="http://schemas.microsoft.com/office/drawing/2014/main" id="{71E26F48-5F3A-48B1-BC5F-3E1229F9F85C}"/>
              </a:ext>
            </a:extLst>
          </p:cNvPr>
          <p:cNvCxnSpPr>
            <a:cxnSpLocks/>
          </p:cNvCxnSpPr>
          <p:nvPr/>
        </p:nvCxnSpPr>
        <p:spPr>
          <a:xfrm>
            <a:off x="12410114" y="1573213"/>
            <a:ext cx="0" cy="1145947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直接连接符 145">
            <a:extLst>
              <a:ext uri="{FF2B5EF4-FFF2-40B4-BE49-F238E27FC236}">
                <a16:creationId xmlns:a16="http://schemas.microsoft.com/office/drawing/2014/main" id="{7B730354-8368-48C3-829C-4A0A5E5FD574}"/>
              </a:ext>
            </a:extLst>
          </p:cNvPr>
          <p:cNvCxnSpPr>
            <a:cxnSpLocks/>
          </p:cNvCxnSpPr>
          <p:nvPr/>
        </p:nvCxnSpPr>
        <p:spPr>
          <a:xfrm>
            <a:off x="12987318" y="1533525"/>
            <a:ext cx="0" cy="1185635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直接连接符 146">
            <a:extLst>
              <a:ext uri="{FF2B5EF4-FFF2-40B4-BE49-F238E27FC236}">
                <a16:creationId xmlns:a16="http://schemas.microsoft.com/office/drawing/2014/main" id="{DC20783A-A004-4E21-A0F2-3E6FA3937B9F}"/>
              </a:ext>
            </a:extLst>
          </p:cNvPr>
          <p:cNvCxnSpPr>
            <a:cxnSpLocks/>
          </p:cNvCxnSpPr>
          <p:nvPr/>
        </p:nvCxnSpPr>
        <p:spPr>
          <a:xfrm>
            <a:off x="13564522" y="1457325"/>
            <a:ext cx="0" cy="1261835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>
            <a:extLst>
              <a:ext uri="{FF2B5EF4-FFF2-40B4-BE49-F238E27FC236}">
                <a16:creationId xmlns:a16="http://schemas.microsoft.com/office/drawing/2014/main" id="{ECB48004-7934-4F98-9A38-5109D8AB4AF9}"/>
              </a:ext>
            </a:extLst>
          </p:cNvPr>
          <p:cNvGrpSpPr/>
          <p:nvPr/>
        </p:nvGrpSpPr>
        <p:grpSpPr>
          <a:xfrm>
            <a:off x="2645909" y="3673020"/>
            <a:ext cx="3257550" cy="2104210"/>
            <a:chOff x="697230" y="2259330"/>
            <a:chExt cx="3257550" cy="2660650"/>
          </a:xfrm>
        </p:grpSpPr>
        <p:cxnSp>
          <p:nvCxnSpPr>
            <p:cNvPr id="4" name="直接连接符 3">
              <a:extLst>
                <a:ext uri="{FF2B5EF4-FFF2-40B4-BE49-F238E27FC236}">
                  <a16:creationId xmlns:a16="http://schemas.microsoft.com/office/drawing/2014/main" id="{3382505A-038C-4631-9493-D7E644CB7977}"/>
                </a:ext>
              </a:extLst>
            </p:cNvPr>
            <p:cNvCxnSpPr>
              <a:cxnSpLocks/>
            </p:cNvCxnSpPr>
            <p:nvPr/>
          </p:nvCxnSpPr>
          <p:spPr>
            <a:xfrm>
              <a:off x="697230" y="2259330"/>
              <a:ext cx="0" cy="266065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486231D9-9776-4667-A09D-B2974EE130A8}"/>
                </a:ext>
              </a:extLst>
            </p:cNvPr>
            <p:cNvCxnSpPr>
              <a:cxnSpLocks/>
            </p:cNvCxnSpPr>
            <p:nvPr/>
          </p:nvCxnSpPr>
          <p:spPr>
            <a:xfrm>
              <a:off x="697230" y="4919980"/>
              <a:ext cx="325755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E58E58A0-30F0-4FA7-BD00-0D327A5C8363}"/>
              </a:ext>
            </a:extLst>
          </p:cNvPr>
          <p:cNvGrpSpPr/>
          <p:nvPr/>
        </p:nvGrpSpPr>
        <p:grpSpPr>
          <a:xfrm>
            <a:off x="6607402" y="3673020"/>
            <a:ext cx="3257550" cy="2104210"/>
            <a:chOff x="697230" y="2259330"/>
            <a:chExt cx="3257550" cy="2660650"/>
          </a:xfrm>
        </p:grpSpPr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36C9C815-0CE6-45EA-BF47-867E70C0CB1F}"/>
                </a:ext>
              </a:extLst>
            </p:cNvPr>
            <p:cNvCxnSpPr>
              <a:cxnSpLocks/>
            </p:cNvCxnSpPr>
            <p:nvPr/>
          </p:nvCxnSpPr>
          <p:spPr>
            <a:xfrm>
              <a:off x="697230" y="2259330"/>
              <a:ext cx="0" cy="266065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8BD58F52-558F-460E-B953-5E787C9D32D6}"/>
                </a:ext>
              </a:extLst>
            </p:cNvPr>
            <p:cNvCxnSpPr>
              <a:cxnSpLocks/>
            </p:cNvCxnSpPr>
            <p:nvPr/>
          </p:nvCxnSpPr>
          <p:spPr>
            <a:xfrm>
              <a:off x="697230" y="4919980"/>
              <a:ext cx="325755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53A69024-B40C-4778-A8DC-5AA17B17812D}"/>
              </a:ext>
            </a:extLst>
          </p:cNvPr>
          <p:cNvGrpSpPr/>
          <p:nvPr/>
        </p:nvGrpSpPr>
        <p:grpSpPr>
          <a:xfrm>
            <a:off x="6607402" y="6866163"/>
            <a:ext cx="3257550" cy="2104210"/>
            <a:chOff x="697230" y="2259330"/>
            <a:chExt cx="3257550" cy="2660650"/>
          </a:xfrm>
        </p:grpSpPr>
        <p:cxnSp>
          <p:nvCxnSpPr>
            <p:cNvPr id="25" name="直接连接符 24">
              <a:extLst>
                <a:ext uri="{FF2B5EF4-FFF2-40B4-BE49-F238E27FC236}">
                  <a16:creationId xmlns:a16="http://schemas.microsoft.com/office/drawing/2014/main" id="{E7B6451F-C8A9-4272-8C3A-14FD62991BD6}"/>
                </a:ext>
              </a:extLst>
            </p:cNvPr>
            <p:cNvCxnSpPr>
              <a:cxnSpLocks/>
            </p:cNvCxnSpPr>
            <p:nvPr/>
          </p:nvCxnSpPr>
          <p:spPr>
            <a:xfrm>
              <a:off x="697230" y="2259330"/>
              <a:ext cx="0" cy="266065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9C99C689-C736-4787-8802-5067A8E8FDC8}"/>
                </a:ext>
              </a:extLst>
            </p:cNvPr>
            <p:cNvCxnSpPr>
              <a:cxnSpLocks/>
            </p:cNvCxnSpPr>
            <p:nvPr/>
          </p:nvCxnSpPr>
          <p:spPr>
            <a:xfrm>
              <a:off x="697230" y="4919980"/>
              <a:ext cx="325755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AC5A3013-B086-4FA6-AAD1-5565162625B9}"/>
              </a:ext>
            </a:extLst>
          </p:cNvPr>
          <p:cNvGrpSpPr/>
          <p:nvPr/>
        </p:nvGrpSpPr>
        <p:grpSpPr>
          <a:xfrm>
            <a:off x="6607402" y="625021"/>
            <a:ext cx="3257550" cy="2104210"/>
            <a:chOff x="697230" y="2259330"/>
            <a:chExt cx="3257550" cy="2660650"/>
          </a:xfrm>
        </p:grpSpPr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id="{10160C35-7956-43F0-B17B-96BC67E99E30}"/>
                </a:ext>
              </a:extLst>
            </p:cNvPr>
            <p:cNvCxnSpPr>
              <a:cxnSpLocks/>
            </p:cNvCxnSpPr>
            <p:nvPr/>
          </p:nvCxnSpPr>
          <p:spPr>
            <a:xfrm>
              <a:off x="697230" y="2259330"/>
              <a:ext cx="0" cy="266065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id="{BCA31ECE-07E6-43B1-8954-9DAF936C41CC}"/>
                </a:ext>
              </a:extLst>
            </p:cNvPr>
            <p:cNvCxnSpPr>
              <a:cxnSpLocks/>
            </p:cNvCxnSpPr>
            <p:nvPr/>
          </p:nvCxnSpPr>
          <p:spPr>
            <a:xfrm>
              <a:off x="697230" y="4919980"/>
              <a:ext cx="325755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1" name="组合 100">
            <a:extLst>
              <a:ext uri="{FF2B5EF4-FFF2-40B4-BE49-F238E27FC236}">
                <a16:creationId xmlns:a16="http://schemas.microsoft.com/office/drawing/2014/main" id="{2463A83D-D2EA-4189-B5AB-DAA305FFC8C6}"/>
              </a:ext>
            </a:extLst>
          </p:cNvPr>
          <p:cNvGrpSpPr/>
          <p:nvPr/>
        </p:nvGrpSpPr>
        <p:grpSpPr>
          <a:xfrm>
            <a:off x="10656888" y="3673020"/>
            <a:ext cx="3257550" cy="2104210"/>
            <a:chOff x="697230" y="2259330"/>
            <a:chExt cx="3257550" cy="2660650"/>
          </a:xfrm>
        </p:grpSpPr>
        <p:cxnSp>
          <p:nvCxnSpPr>
            <p:cNvPr id="102" name="直接连接符 101">
              <a:extLst>
                <a:ext uri="{FF2B5EF4-FFF2-40B4-BE49-F238E27FC236}">
                  <a16:creationId xmlns:a16="http://schemas.microsoft.com/office/drawing/2014/main" id="{A2B26F29-9EF6-4D45-9E80-18727D9BC603}"/>
                </a:ext>
              </a:extLst>
            </p:cNvPr>
            <p:cNvCxnSpPr>
              <a:cxnSpLocks/>
            </p:cNvCxnSpPr>
            <p:nvPr/>
          </p:nvCxnSpPr>
          <p:spPr>
            <a:xfrm>
              <a:off x="697230" y="2259330"/>
              <a:ext cx="0" cy="266065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接连接符 102">
              <a:extLst>
                <a:ext uri="{FF2B5EF4-FFF2-40B4-BE49-F238E27FC236}">
                  <a16:creationId xmlns:a16="http://schemas.microsoft.com/office/drawing/2014/main" id="{2A0DF3B9-3D4C-47C0-BF41-A0A479E210B7}"/>
                </a:ext>
              </a:extLst>
            </p:cNvPr>
            <p:cNvCxnSpPr>
              <a:cxnSpLocks/>
            </p:cNvCxnSpPr>
            <p:nvPr/>
          </p:nvCxnSpPr>
          <p:spPr>
            <a:xfrm>
              <a:off x="697230" y="4919980"/>
              <a:ext cx="325755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4" name="组合 103">
            <a:extLst>
              <a:ext uri="{FF2B5EF4-FFF2-40B4-BE49-F238E27FC236}">
                <a16:creationId xmlns:a16="http://schemas.microsoft.com/office/drawing/2014/main" id="{D9346FFF-9AC6-46C5-981F-0EB19A355179}"/>
              </a:ext>
            </a:extLst>
          </p:cNvPr>
          <p:cNvGrpSpPr/>
          <p:nvPr/>
        </p:nvGrpSpPr>
        <p:grpSpPr>
          <a:xfrm>
            <a:off x="10656888" y="6866163"/>
            <a:ext cx="3257550" cy="2104210"/>
            <a:chOff x="697230" y="2259330"/>
            <a:chExt cx="3257550" cy="2660650"/>
          </a:xfrm>
        </p:grpSpPr>
        <p:cxnSp>
          <p:nvCxnSpPr>
            <p:cNvPr id="105" name="直接连接符 104">
              <a:extLst>
                <a:ext uri="{FF2B5EF4-FFF2-40B4-BE49-F238E27FC236}">
                  <a16:creationId xmlns:a16="http://schemas.microsoft.com/office/drawing/2014/main" id="{0C37B595-53A4-40BD-9F32-15E2CC703929}"/>
                </a:ext>
              </a:extLst>
            </p:cNvPr>
            <p:cNvCxnSpPr>
              <a:cxnSpLocks/>
            </p:cNvCxnSpPr>
            <p:nvPr/>
          </p:nvCxnSpPr>
          <p:spPr>
            <a:xfrm>
              <a:off x="697230" y="2259330"/>
              <a:ext cx="0" cy="266065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接连接符 105">
              <a:extLst>
                <a:ext uri="{FF2B5EF4-FFF2-40B4-BE49-F238E27FC236}">
                  <a16:creationId xmlns:a16="http://schemas.microsoft.com/office/drawing/2014/main" id="{42CD4766-E80B-4FBD-B894-F16C14DD6D8D}"/>
                </a:ext>
              </a:extLst>
            </p:cNvPr>
            <p:cNvCxnSpPr>
              <a:cxnSpLocks/>
            </p:cNvCxnSpPr>
            <p:nvPr/>
          </p:nvCxnSpPr>
          <p:spPr>
            <a:xfrm>
              <a:off x="697230" y="4919980"/>
              <a:ext cx="325755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7" name="组合 106">
            <a:extLst>
              <a:ext uri="{FF2B5EF4-FFF2-40B4-BE49-F238E27FC236}">
                <a16:creationId xmlns:a16="http://schemas.microsoft.com/office/drawing/2014/main" id="{B937985B-AA52-430F-908C-F6DB35DA7A87}"/>
              </a:ext>
            </a:extLst>
          </p:cNvPr>
          <p:cNvGrpSpPr/>
          <p:nvPr/>
        </p:nvGrpSpPr>
        <p:grpSpPr>
          <a:xfrm>
            <a:off x="10656888" y="625021"/>
            <a:ext cx="3257550" cy="2104210"/>
            <a:chOff x="697230" y="2259330"/>
            <a:chExt cx="3257550" cy="2660650"/>
          </a:xfrm>
        </p:grpSpPr>
        <p:cxnSp>
          <p:nvCxnSpPr>
            <p:cNvPr id="108" name="直接连接符 107">
              <a:extLst>
                <a:ext uri="{FF2B5EF4-FFF2-40B4-BE49-F238E27FC236}">
                  <a16:creationId xmlns:a16="http://schemas.microsoft.com/office/drawing/2014/main" id="{0B5057F9-9090-4E0B-B0A6-CC74D450A6FF}"/>
                </a:ext>
              </a:extLst>
            </p:cNvPr>
            <p:cNvCxnSpPr>
              <a:cxnSpLocks/>
            </p:cNvCxnSpPr>
            <p:nvPr/>
          </p:nvCxnSpPr>
          <p:spPr>
            <a:xfrm>
              <a:off x="697230" y="2259330"/>
              <a:ext cx="0" cy="266065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接连接符 108">
              <a:extLst>
                <a:ext uri="{FF2B5EF4-FFF2-40B4-BE49-F238E27FC236}">
                  <a16:creationId xmlns:a16="http://schemas.microsoft.com/office/drawing/2014/main" id="{BBB3959C-BE47-42FD-8770-BD0F5BFE68C5}"/>
                </a:ext>
              </a:extLst>
            </p:cNvPr>
            <p:cNvCxnSpPr>
              <a:cxnSpLocks/>
            </p:cNvCxnSpPr>
            <p:nvPr/>
          </p:nvCxnSpPr>
          <p:spPr>
            <a:xfrm>
              <a:off x="697230" y="4919980"/>
              <a:ext cx="325755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6" name="图片 35">
            <a:extLst>
              <a:ext uri="{FF2B5EF4-FFF2-40B4-BE49-F238E27FC236}">
                <a16:creationId xmlns:a16="http://schemas.microsoft.com/office/drawing/2014/main" id="{BC51A807-89F9-4512-81D6-9E153D7DBBB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85" b="3156"/>
          <a:stretch/>
        </p:blipFill>
        <p:spPr>
          <a:xfrm>
            <a:off x="3464138" y="9213322"/>
            <a:ext cx="9609524" cy="56197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45BF610E-8823-45A7-8630-C42EEFA3BF71}"/>
                  </a:ext>
                </a:extLst>
              </p:cNvPr>
              <p:cNvSpPr txBox="1"/>
              <p:nvPr/>
            </p:nvSpPr>
            <p:spPr>
              <a:xfrm>
                <a:off x="3452687" y="15391062"/>
                <a:ext cx="9363530" cy="18503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=0,1,2…</m:t>
                          </m:r>
                        </m:sub>
                        <m:sup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+∞</m:t>
                          </m:r>
                        </m:sup>
                        <m:e>
                          <m:f>
                            <m:fPr>
                              <m:ctrlP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4000" b="0" i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den>
                          </m:f>
                          <m:r>
                            <m:rPr>
                              <m:sty m:val="p"/>
                            </m:rPr>
                            <a:rPr lang="en-US" altLang="zh-CN" sz="40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d>
                            <m:dPr>
                              <m:ctrlP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zh-CN" altLang="en-US" sz="4000" dirty="0"/>
              </a:p>
            </p:txBody>
          </p:sp>
        </mc:Choice>
        <mc:Fallback xmlns=""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45BF610E-8823-45A7-8630-C42EEFA3BF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2687" y="15391062"/>
                <a:ext cx="9363530" cy="185037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1939513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矩形 231">
            <a:extLst>
              <a:ext uri="{FF2B5EF4-FFF2-40B4-BE49-F238E27FC236}">
                <a16:creationId xmlns:a16="http://schemas.microsoft.com/office/drawing/2014/main" id="{E4D38A80-78B7-46B8-9ED2-6516CBC99ED0}"/>
              </a:ext>
            </a:extLst>
          </p:cNvPr>
          <p:cNvSpPr/>
          <p:nvPr/>
        </p:nvSpPr>
        <p:spPr>
          <a:xfrm>
            <a:off x="715944" y="6287001"/>
            <a:ext cx="16543355" cy="82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等腰三角形 2">
            <a:extLst>
              <a:ext uri="{FF2B5EF4-FFF2-40B4-BE49-F238E27FC236}">
                <a16:creationId xmlns:a16="http://schemas.microsoft.com/office/drawing/2014/main" id="{2E727A6C-7C21-4BA5-90B5-5FDA9EE53ED4}"/>
              </a:ext>
            </a:extLst>
          </p:cNvPr>
          <p:cNvSpPr/>
          <p:nvPr/>
        </p:nvSpPr>
        <p:spPr>
          <a:xfrm rot="18956362">
            <a:off x="2947012" y="6730409"/>
            <a:ext cx="3023136" cy="7411453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C3E699FA-9FB1-4DE7-84D3-57E89D064CB1}"/>
              </a:ext>
            </a:extLst>
          </p:cNvPr>
          <p:cNvCxnSpPr>
            <a:cxnSpLocks/>
          </p:cNvCxnSpPr>
          <p:nvPr/>
        </p:nvCxnSpPr>
        <p:spPr>
          <a:xfrm>
            <a:off x="2021640" y="7513972"/>
            <a:ext cx="6701255" cy="2992604"/>
          </a:xfrm>
          <a:prstGeom prst="line">
            <a:avLst/>
          </a:prstGeom>
          <a:ln w="1270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直接连接符 230">
            <a:extLst>
              <a:ext uri="{FF2B5EF4-FFF2-40B4-BE49-F238E27FC236}">
                <a16:creationId xmlns:a16="http://schemas.microsoft.com/office/drawing/2014/main" id="{DF5741F7-41AF-4E35-9F51-9707B84006F4}"/>
              </a:ext>
            </a:extLst>
          </p:cNvPr>
          <p:cNvCxnSpPr>
            <a:cxnSpLocks/>
          </p:cNvCxnSpPr>
          <p:nvPr/>
        </p:nvCxnSpPr>
        <p:spPr>
          <a:xfrm>
            <a:off x="2322095" y="7382376"/>
            <a:ext cx="6419850" cy="123825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23587A0B-D500-4627-8C19-282BEC2E7F88}"/>
              </a:ext>
            </a:extLst>
          </p:cNvPr>
          <p:cNvCxnSpPr/>
          <p:nvPr/>
        </p:nvCxnSpPr>
        <p:spPr>
          <a:xfrm>
            <a:off x="1540044" y="10154653"/>
            <a:ext cx="73152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7C36F7D3-F8D3-401C-A66C-1E707A33100A}"/>
              </a:ext>
            </a:extLst>
          </p:cNvPr>
          <p:cNvCxnSpPr/>
          <p:nvPr/>
        </p:nvCxnSpPr>
        <p:spPr>
          <a:xfrm>
            <a:off x="9697454" y="10154653"/>
            <a:ext cx="73152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5899B93A-763C-4736-B851-30D8E3D46C8E}"/>
              </a:ext>
            </a:extLst>
          </p:cNvPr>
          <p:cNvGrpSpPr/>
          <p:nvPr/>
        </p:nvGrpSpPr>
        <p:grpSpPr>
          <a:xfrm>
            <a:off x="9677400" y="9577388"/>
            <a:ext cx="7334250" cy="447675"/>
            <a:chOff x="1524000" y="10396538"/>
            <a:chExt cx="7334250" cy="447675"/>
          </a:xfrm>
        </p:grpSpPr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1871D101-2977-41BA-9CD0-8A86053DFA97}"/>
                </a:ext>
              </a:extLst>
            </p:cNvPr>
            <p:cNvCxnSpPr>
              <a:cxnSpLocks/>
            </p:cNvCxnSpPr>
            <p:nvPr/>
          </p:nvCxnSpPr>
          <p:spPr>
            <a:xfrm>
              <a:off x="1524000" y="10421257"/>
              <a:ext cx="1895475" cy="0"/>
            </a:xfrm>
            <a:prstGeom prst="line">
              <a:avLst/>
            </a:prstGeom>
            <a:ln w="508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F6E01826-D9B6-495F-8336-E5DC5F735CA0}"/>
                </a:ext>
              </a:extLst>
            </p:cNvPr>
            <p:cNvCxnSpPr>
              <a:cxnSpLocks/>
            </p:cNvCxnSpPr>
            <p:nvPr/>
          </p:nvCxnSpPr>
          <p:spPr>
            <a:xfrm>
              <a:off x="3409950" y="10821307"/>
              <a:ext cx="2000250" cy="0"/>
            </a:xfrm>
            <a:prstGeom prst="line">
              <a:avLst/>
            </a:prstGeom>
            <a:ln w="508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3C1D3FB5-9ED1-450A-ACFF-F4CFC93E77CB}"/>
                </a:ext>
              </a:extLst>
            </p:cNvPr>
            <p:cNvCxnSpPr>
              <a:cxnSpLocks/>
            </p:cNvCxnSpPr>
            <p:nvPr/>
          </p:nvCxnSpPr>
          <p:spPr>
            <a:xfrm>
              <a:off x="5410200" y="10421257"/>
              <a:ext cx="2392680" cy="0"/>
            </a:xfrm>
            <a:prstGeom prst="line">
              <a:avLst/>
            </a:prstGeom>
            <a:ln w="508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id="{95688484-3252-404B-B21D-15E4394C1B92}"/>
                </a:ext>
              </a:extLst>
            </p:cNvPr>
            <p:cNvCxnSpPr>
              <a:cxnSpLocks/>
            </p:cNvCxnSpPr>
            <p:nvPr/>
          </p:nvCxnSpPr>
          <p:spPr>
            <a:xfrm>
              <a:off x="7791450" y="10821307"/>
              <a:ext cx="257175" cy="0"/>
            </a:xfrm>
            <a:prstGeom prst="line">
              <a:avLst/>
            </a:prstGeom>
            <a:ln w="508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D8839A4E-2D28-4F6C-9658-44E50FB84684}"/>
                </a:ext>
              </a:extLst>
            </p:cNvPr>
            <p:cNvCxnSpPr>
              <a:cxnSpLocks/>
            </p:cNvCxnSpPr>
            <p:nvPr/>
          </p:nvCxnSpPr>
          <p:spPr>
            <a:xfrm>
              <a:off x="8048625" y="10421257"/>
              <a:ext cx="809625" cy="0"/>
            </a:xfrm>
            <a:prstGeom prst="line">
              <a:avLst/>
            </a:prstGeom>
            <a:ln w="508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EC441200-3F6C-4D42-A80A-520217D74B78}"/>
                </a:ext>
              </a:extLst>
            </p:cNvPr>
            <p:cNvCxnSpPr>
              <a:cxnSpLocks/>
            </p:cNvCxnSpPr>
            <p:nvPr/>
          </p:nvCxnSpPr>
          <p:spPr>
            <a:xfrm>
              <a:off x="3403600" y="10396538"/>
              <a:ext cx="0" cy="447675"/>
            </a:xfrm>
            <a:prstGeom prst="line">
              <a:avLst/>
            </a:prstGeom>
            <a:ln w="508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>
              <a:extLst>
                <a:ext uri="{FF2B5EF4-FFF2-40B4-BE49-F238E27FC236}">
                  <a16:creationId xmlns:a16="http://schemas.microsoft.com/office/drawing/2014/main" id="{73B91674-F90A-4300-98E8-EA744C162E45}"/>
                </a:ext>
              </a:extLst>
            </p:cNvPr>
            <p:cNvCxnSpPr>
              <a:cxnSpLocks/>
            </p:cNvCxnSpPr>
            <p:nvPr/>
          </p:nvCxnSpPr>
          <p:spPr>
            <a:xfrm>
              <a:off x="5403850" y="10396538"/>
              <a:ext cx="0" cy="447675"/>
            </a:xfrm>
            <a:prstGeom prst="line">
              <a:avLst/>
            </a:prstGeom>
            <a:ln w="508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id="{80EC530E-8B66-4837-B313-461853181DDB}"/>
                </a:ext>
              </a:extLst>
            </p:cNvPr>
            <p:cNvCxnSpPr>
              <a:cxnSpLocks/>
            </p:cNvCxnSpPr>
            <p:nvPr/>
          </p:nvCxnSpPr>
          <p:spPr>
            <a:xfrm>
              <a:off x="7804150" y="10396538"/>
              <a:ext cx="0" cy="447675"/>
            </a:xfrm>
            <a:prstGeom prst="line">
              <a:avLst/>
            </a:prstGeom>
            <a:ln w="508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>
              <a:extLst>
                <a:ext uri="{FF2B5EF4-FFF2-40B4-BE49-F238E27FC236}">
                  <a16:creationId xmlns:a16="http://schemas.microsoft.com/office/drawing/2014/main" id="{782BBD07-27FD-4E7A-9BFA-50679449D0A7}"/>
                </a:ext>
              </a:extLst>
            </p:cNvPr>
            <p:cNvCxnSpPr>
              <a:cxnSpLocks/>
            </p:cNvCxnSpPr>
            <p:nvPr/>
          </p:nvCxnSpPr>
          <p:spPr>
            <a:xfrm>
              <a:off x="8061325" y="10396538"/>
              <a:ext cx="0" cy="447675"/>
            </a:xfrm>
            <a:prstGeom prst="line">
              <a:avLst/>
            </a:prstGeom>
            <a:ln w="508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4618171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>
            <a:extLst>
              <a:ext uri="{FF2B5EF4-FFF2-40B4-BE49-F238E27FC236}">
                <a16:creationId xmlns:a16="http://schemas.microsoft.com/office/drawing/2014/main" id="{EE6A4FA8-AF8C-48EA-B5EF-9E77C6B36422}"/>
              </a:ext>
            </a:extLst>
          </p:cNvPr>
          <p:cNvSpPr/>
          <p:nvPr/>
        </p:nvSpPr>
        <p:spPr>
          <a:xfrm>
            <a:off x="2065773" y="3483429"/>
            <a:ext cx="14400000" cy="64878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04ADF485-5ED0-41DC-81D9-4C08385E770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469465" y="3777916"/>
            <a:ext cx="11559961" cy="5723815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050C1FFC-FF04-4DD6-8A7C-DCC013AC8A5A}"/>
              </a:ext>
            </a:extLst>
          </p:cNvPr>
          <p:cNvSpPr txBox="1"/>
          <p:nvPr/>
        </p:nvSpPr>
        <p:spPr>
          <a:xfrm>
            <a:off x="4818742" y="6458858"/>
            <a:ext cx="22497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>
                <a:solidFill>
                  <a:schemeClr val="accent5"/>
                </a:solidFill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</a:rPr>
              <a:t>box</a:t>
            </a:r>
            <a:endParaRPr lang="zh-CN" altLang="en-US" sz="3600" dirty="0">
              <a:solidFill>
                <a:schemeClr val="accent5"/>
              </a:solidFill>
              <a:latin typeface="Times New Roman" panose="02020603050405020304" pitchFamily="18" charset="0"/>
              <a:ea typeface="微软雅黑 Light" panose="020B0502040204020203" pitchFamily="34" charset="-122"/>
              <a:cs typeface="Times New Roman" panose="02020603050405020304" pitchFamily="18" charset="0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0A675C7C-45D2-461E-B66A-CBCCDB0BDD92}"/>
              </a:ext>
            </a:extLst>
          </p:cNvPr>
          <p:cNvSpPr txBox="1"/>
          <p:nvPr/>
        </p:nvSpPr>
        <p:spPr>
          <a:xfrm>
            <a:off x="11524342" y="6458858"/>
            <a:ext cx="22497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>
                <a:solidFill>
                  <a:schemeClr val="accent5"/>
                </a:solidFill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</a:rPr>
              <a:t>tent</a:t>
            </a:r>
            <a:endParaRPr lang="zh-CN" altLang="en-US" sz="3600" dirty="0">
              <a:solidFill>
                <a:schemeClr val="accent5"/>
              </a:solidFill>
              <a:latin typeface="Times New Roman" panose="02020603050405020304" pitchFamily="18" charset="0"/>
              <a:ea typeface="微软雅黑 Light" panose="020B0502040204020203" pitchFamily="34" charset="-122"/>
              <a:cs typeface="Times New Roman" panose="02020603050405020304" pitchFamily="18" charset="0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5DCAFD64-67C9-401C-A37A-C782A241451F}"/>
              </a:ext>
            </a:extLst>
          </p:cNvPr>
          <p:cNvSpPr txBox="1"/>
          <p:nvPr/>
        </p:nvSpPr>
        <p:spPr>
          <a:xfrm>
            <a:off x="8215085" y="9260116"/>
            <a:ext cx="22497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 err="1">
                <a:solidFill>
                  <a:schemeClr val="accent5"/>
                </a:solidFill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</a:rPr>
              <a:t>sinc</a:t>
            </a:r>
            <a:endParaRPr lang="zh-CN" altLang="en-US" sz="3600" dirty="0">
              <a:solidFill>
                <a:schemeClr val="accent5"/>
              </a:solidFill>
              <a:latin typeface="Times New Roman" panose="02020603050405020304" pitchFamily="18" charset="0"/>
              <a:ea typeface="微软雅黑 Light" panose="020B0502040204020203" pitchFamily="34" charset="-122"/>
              <a:cs typeface="Times New Roman" panose="02020603050405020304" pitchFamily="18" charset="0"/>
            </a:endParaRPr>
          </a:p>
        </p:txBody>
      </p:sp>
      <p:sp>
        <p:nvSpPr>
          <p:cNvPr id="8" name="任意多边形: 形状 7">
            <a:extLst>
              <a:ext uri="{FF2B5EF4-FFF2-40B4-BE49-F238E27FC236}">
                <a16:creationId xmlns:a16="http://schemas.microsoft.com/office/drawing/2014/main" id="{ACB16FCB-7F4C-4CB1-A5C6-8200EAC02BD7}"/>
              </a:ext>
            </a:extLst>
          </p:cNvPr>
          <p:cNvSpPr/>
          <p:nvPr/>
        </p:nvSpPr>
        <p:spPr>
          <a:xfrm>
            <a:off x="7624762" y="6262688"/>
            <a:ext cx="3362325" cy="2231933"/>
          </a:xfrm>
          <a:custGeom>
            <a:avLst/>
            <a:gdLst>
              <a:gd name="connsiteX0" fmla="*/ 0 w 3362325"/>
              <a:gd name="connsiteY0" fmla="*/ 1809750 h 2313068"/>
              <a:gd name="connsiteX1" fmla="*/ 304800 w 3362325"/>
              <a:gd name="connsiteY1" fmla="*/ 1581150 h 2313068"/>
              <a:gd name="connsiteX2" fmla="*/ 552450 w 3362325"/>
              <a:gd name="connsiteY2" fmla="*/ 1819275 h 2313068"/>
              <a:gd name="connsiteX3" fmla="*/ 866775 w 3362325"/>
              <a:gd name="connsiteY3" fmla="*/ 2228850 h 2313068"/>
              <a:gd name="connsiteX4" fmla="*/ 1676400 w 3362325"/>
              <a:gd name="connsiteY4" fmla="*/ 0 h 2313068"/>
              <a:gd name="connsiteX5" fmla="*/ 2476500 w 3362325"/>
              <a:gd name="connsiteY5" fmla="*/ 2228850 h 2313068"/>
              <a:gd name="connsiteX6" fmla="*/ 2781300 w 3362325"/>
              <a:gd name="connsiteY6" fmla="*/ 1809750 h 2313068"/>
              <a:gd name="connsiteX7" fmla="*/ 3048000 w 3362325"/>
              <a:gd name="connsiteY7" fmla="*/ 1581150 h 2313068"/>
              <a:gd name="connsiteX8" fmla="*/ 3362325 w 3362325"/>
              <a:gd name="connsiteY8" fmla="*/ 1819275 h 2313068"/>
              <a:gd name="connsiteX0" fmla="*/ 0 w 3362325"/>
              <a:gd name="connsiteY0" fmla="*/ 1809750 h 2311515"/>
              <a:gd name="connsiteX1" fmla="*/ 304800 w 3362325"/>
              <a:gd name="connsiteY1" fmla="*/ 1581150 h 2311515"/>
              <a:gd name="connsiteX2" fmla="*/ 552450 w 3362325"/>
              <a:gd name="connsiteY2" fmla="*/ 1819275 h 2311515"/>
              <a:gd name="connsiteX3" fmla="*/ 866775 w 3362325"/>
              <a:gd name="connsiteY3" fmla="*/ 2228850 h 2311515"/>
              <a:gd name="connsiteX4" fmla="*/ 1676400 w 3362325"/>
              <a:gd name="connsiteY4" fmla="*/ 0 h 2311515"/>
              <a:gd name="connsiteX5" fmla="*/ 2476500 w 3362325"/>
              <a:gd name="connsiteY5" fmla="*/ 2228850 h 2311515"/>
              <a:gd name="connsiteX6" fmla="*/ 2781300 w 3362325"/>
              <a:gd name="connsiteY6" fmla="*/ 1809750 h 2311515"/>
              <a:gd name="connsiteX7" fmla="*/ 3048000 w 3362325"/>
              <a:gd name="connsiteY7" fmla="*/ 1581150 h 2311515"/>
              <a:gd name="connsiteX8" fmla="*/ 3362325 w 3362325"/>
              <a:gd name="connsiteY8" fmla="*/ 1819275 h 2311515"/>
              <a:gd name="connsiteX0" fmla="*/ 0 w 3362325"/>
              <a:gd name="connsiteY0" fmla="*/ 1809810 h 2386301"/>
              <a:gd name="connsiteX1" fmla="*/ 304800 w 3362325"/>
              <a:gd name="connsiteY1" fmla="*/ 1581210 h 2386301"/>
              <a:gd name="connsiteX2" fmla="*/ 552450 w 3362325"/>
              <a:gd name="connsiteY2" fmla="*/ 1819335 h 2386301"/>
              <a:gd name="connsiteX3" fmla="*/ 866775 w 3362325"/>
              <a:gd name="connsiteY3" fmla="*/ 2228910 h 2386301"/>
              <a:gd name="connsiteX4" fmla="*/ 1676400 w 3362325"/>
              <a:gd name="connsiteY4" fmla="*/ 60 h 2386301"/>
              <a:gd name="connsiteX5" fmla="*/ 2576512 w 3362325"/>
              <a:gd name="connsiteY5" fmla="*/ 2309872 h 2386301"/>
              <a:gd name="connsiteX6" fmla="*/ 2781300 w 3362325"/>
              <a:gd name="connsiteY6" fmla="*/ 1809810 h 2386301"/>
              <a:gd name="connsiteX7" fmla="*/ 3048000 w 3362325"/>
              <a:gd name="connsiteY7" fmla="*/ 1581210 h 2386301"/>
              <a:gd name="connsiteX8" fmla="*/ 3362325 w 3362325"/>
              <a:gd name="connsiteY8" fmla="*/ 1819335 h 2386301"/>
              <a:gd name="connsiteX0" fmla="*/ 0 w 3362325"/>
              <a:gd name="connsiteY0" fmla="*/ 1809750 h 2311515"/>
              <a:gd name="connsiteX1" fmla="*/ 304800 w 3362325"/>
              <a:gd name="connsiteY1" fmla="*/ 1581150 h 2311515"/>
              <a:gd name="connsiteX2" fmla="*/ 552450 w 3362325"/>
              <a:gd name="connsiteY2" fmla="*/ 1819275 h 2311515"/>
              <a:gd name="connsiteX3" fmla="*/ 866775 w 3362325"/>
              <a:gd name="connsiteY3" fmla="*/ 2228850 h 2311515"/>
              <a:gd name="connsiteX4" fmla="*/ 1676400 w 3362325"/>
              <a:gd name="connsiteY4" fmla="*/ 0 h 2311515"/>
              <a:gd name="connsiteX5" fmla="*/ 2457449 w 3362325"/>
              <a:gd name="connsiteY5" fmla="*/ 2228850 h 2311515"/>
              <a:gd name="connsiteX6" fmla="*/ 2781300 w 3362325"/>
              <a:gd name="connsiteY6" fmla="*/ 1809750 h 2311515"/>
              <a:gd name="connsiteX7" fmla="*/ 3048000 w 3362325"/>
              <a:gd name="connsiteY7" fmla="*/ 1581150 h 2311515"/>
              <a:gd name="connsiteX8" fmla="*/ 3362325 w 3362325"/>
              <a:gd name="connsiteY8" fmla="*/ 1819275 h 2311515"/>
              <a:gd name="connsiteX0" fmla="*/ 0 w 3362325"/>
              <a:gd name="connsiteY0" fmla="*/ 1809750 h 2229181"/>
              <a:gd name="connsiteX1" fmla="*/ 304800 w 3362325"/>
              <a:gd name="connsiteY1" fmla="*/ 1581150 h 2229181"/>
              <a:gd name="connsiteX2" fmla="*/ 552450 w 3362325"/>
              <a:gd name="connsiteY2" fmla="*/ 1819275 h 2229181"/>
              <a:gd name="connsiteX3" fmla="*/ 866775 w 3362325"/>
              <a:gd name="connsiteY3" fmla="*/ 2228850 h 2229181"/>
              <a:gd name="connsiteX4" fmla="*/ 1676400 w 3362325"/>
              <a:gd name="connsiteY4" fmla="*/ 0 h 2229181"/>
              <a:gd name="connsiteX5" fmla="*/ 2457449 w 3362325"/>
              <a:gd name="connsiteY5" fmla="*/ 2228850 h 2229181"/>
              <a:gd name="connsiteX6" fmla="*/ 2781300 w 3362325"/>
              <a:gd name="connsiteY6" fmla="*/ 1809750 h 2229181"/>
              <a:gd name="connsiteX7" fmla="*/ 3048000 w 3362325"/>
              <a:gd name="connsiteY7" fmla="*/ 1581150 h 2229181"/>
              <a:gd name="connsiteX8" fmla="*/ 3362325 w 3362325"/>
              <a:gd name="connsiteY8" fmla="*/ 1819275 h 2229181"/>
              <a:gd name="connsiteX0" fmla="*/ 0 w 3362325"/>
              <a:gd name="connsiteY0" fmla="*/ 1809750 h 2229181"/>
              <a:gd name="connsiteX1" fmla="*/ 304800 w 3362325"/>
              <a:gd name="connsiteY1" fmla="*/ 1581150 h 2229181"/>
              <a:gd name="connsiteX2" fmla="*/ 552450 w 3362325"/>
              <a:gd name="connsiteY2" fmla="*/ 1819275 h 2229181"/>
              <a:gd name="connsiteX3" fmla="*/ 866775 w 3362325"/>
              <a:gd name="connsiteY3" fmla="*/ 2228850 h 2229181"/>
              <a:gd name="connsiteX4" fmla="*/ 1676400 w 3362325"/>
              <a:gd name="connsiteY4" fmla="*/ 0 h 2229181"/>
              <a:gd name="connsiteX5" fmla="*/ 2457449 w 3362325"/>
              <a:gd name="connsiteY5" fmla="*/ 2228850 h 2229181"/>
              <a:gd name="connsiteX6" fmla="*/ 2781300 w 3362325"/>
              <a:gd name="connsiteY6" fmla="*/ 1809750 h 2229181"/>
              <a:gd name="connsiteX7" fmla="*/ 3048000 w 3362325"/>
              <a:gd name="connsiteY7" fmla="*/ 1581150 h 2229181"/>
              <a:gd name="connsiteX8" fmla="*/ 3362325 w 3362325"/>
              <a:gd name="connsiteY8" fmla="*/ 1819275 h 2229181"/>
              <a:gd name="connsiteX0" fmla="*/ 0 w 3362325"/>
              <a:gd name="connsiteY0" fmla="*/ 1809750 h 2233008"/>
              <a:gd name="connsiteX1" fmla="*/ 304800 w 3362325"/>
              <a:gd name="connsiteY1" fmla="*/ 1581150 h 2233008"/>
              <a:gd name="connsiteX2" fmla="*/ 552450 w 3362325"/>
              <a:gd name="connsiteY2" fmla="*/ 1819275 h 2233008"/>
              <a:gd name="connsiteX3" fmla="*/ 866775 w 3362325"/>
              <a:gd name="connsiteY3" fmla="*/ 2228850 h 2233008"/>
              <a:gd name="connsiteX4" fmla="*/ 1676400 w 3362325"/>
              <a:gd name="connsiteY4" fmla="*/ 0 h 2233008"/>
              <a:gd name="connsiteX5" fmla="*/ 2457449 w 3362325"/>
              <a:gd name="connsiteY5" fmla="*/ 2228850 h 2233008"/>
              <a:gd name="connsiteX6" fmla="*/ 2781300 w 3362325"/>
              <a:gd name="connsiteY6" fmla="*/ 1809750 h 2233008"/>
              <a:gd name="connsiteX7" fmla="*/ 3048000 w 3362325"/>
              <a:gd name="connsiteY7" fmla="*/ 1581150 h 2233008"/>
              <a:gd name="connsiteX8" fmla="*/ 3362325 w 3362325"/>
              <a:gd name="connsiteY8" fmla="*/ 1819275 h 2233008"/>
              <a:gd name="connsiteX0" fmla="*/ 0 w 3362325"/>
              <a:gd name="connsiteY0" fmla="*/ 1809750 h 2233008"/>
              <a:gd name="connsiteX1" fmla="*/ 304800 w 3362325"/>
              <a:gd name="connsiteY1" fmla="*/ 1581150 h 2233008"/>
              <a:gd name="connsiteX2" fmla="*/ 552450 w 3362325"/>
              <a:gd name="connsiteY2" fmla="*/ 1819275 h 2233008"/>
              <a:gd name="connsiteX3" fmla="*/ 866775 w 3362325"/>
              <a:gd name="connsiteY3" fmla="*/ 2228850 h 2233008"/>
              <a:gd name="connsiteX4" fmla="*/ 1676400 w 3362325"/>
              <a:gd name="connsiteY4" fmla="*/ 0 h 2233008"/>
              <a:gd name="connsiteX5" fmla="*/ 2457449 w 3362325"/>
              <a:gd name="connsiteY5" fmla="*/ 2228850 h 2233008"/>
              <a:gd name="connsiteX6" fmla="*/ 2781300 w 3362325"/>
              <a:gd name="connsiteY6" fmla="*/ 1809750 h 2233008"/>
              <a:gd name="connsiteX7" fmla="*/ 3048000 w 3362325"/>
              <a:gd name="connsiteY7" fmla="*/ 1581150 h 2233008"/>
              <a:gd name="connsiteX8" fmla="*/ 3362325 w 3362325"/>
              <a:gd name="connsiteY8" fmla="*/ 1819275 h 2233008"/>
              <a:gd name="connsiteX0" fmla="*/ 0 w 3362325"/>
              <a:gd name="connsiteY0" fmla="*/ 1809750 h 2233008"/>
              <a:gd name="connsiteX1" fmla="*/ 304800 w 3362325"/>
              <a:gd name="connsiteY1" fmla="*/ 1581150 h 2233008"/>
              <a:gd name="connsiteX2" fmla="*/ 552450 w 3362325"/>
              <a:gd name="connsiteY2" fmla="*/ 1819275 h 2233008"/>
              <a:gd name="connsiteX3" fmla="*/ 866775 w 3362325"/>
              <a:gd name="connsiteY3" fmla="*/ 2228850 h 2233008"/>
              <a:gd name="connsiteX4" fmla="*/ 1676400 w 3362325"/>
              <a:gd name="connsiteY4" fmla="*/ 0 h 2233008"/>
              <a:gd name="connsiteX5" fmla="*/ 2457449 w 3362325"/>
              <a:gd name="connsiteY5" fmla="*/ 2228850 h 2233008"/>
              <a:gd name="connsiteX6" fmla="*/ 2781300 w 3362325"/>
              <a:gd name="connsiteY6" fmla="*/ 1809750 h 2233008"/>
              <a:gd name="connsiteX7" fmla="*/ 3048000 w 3362325"/>
              <a:gd name="connsiteY7" fmla="*/ 1581150 h 2233008"/>
              <a:gd name="connsiteX8" fmla="*/ 3362325 w 3362325"/>
              <a:gd name="connsiteY8" fmla="*/ 1819275 h 2233008"/>
              <a:gd name="connsiteX0" fmla="*/ 0 w 3362325"/>
              <a:gd name="connsiteY0" fmla="*/ 1809750 h 2317468"/>
              <a:gd name="connsiteX1" fmla="*/ 304800 w 3362325"/>
              <a:gd name="connsiteY1" fmla="*/ 1581150 h 2317468"/>
              <a:gd name="connsiteX2" fmla="*/ 557213 w 3362325"/>
              <a:gd name="connsiteY2" fmla="*/ 1828800 h 2317468"/>
              <a:gd name="connsiteX3" fmla="*/ 866775 w 3362325"/>
              <a:gd name="connsiteY3" fmla="*/ 2228850 h 2317468"/>
              <a:gd name="connsiteX4" fmla="*/ 1676400 w 3362325"/>
              <a:gd name="connsiteY4" fmla="*/ 0 h 2317468"/>
              <a:gd name="connsiteX5" fmla="*/ 2457449 w 3362325"/>
              <a:gd name="connsiteY5" fmla="*/ 2228850 h 2317468"/>
              <a:gd name="connsiteX6" fmla="*/ 2781300 w 3362325"/>
              <a:gd name="connsiteY6" fmla="*/ 1809750 h 2317468"/>
              <a:gd name="connsiteX7" fmla="*/ 3048000 w 3362325"/>
              <a:gd name="connsiteY7" fmla="*/ 1581150 h 2317468"/>
              <a:gd name="connsiteX8" fmla="*/ 3362325 w 3362325"/>
              <a:gd name="connsiteY8" fmla="*/ 1819275 h 2317468"/>
              <a:gd name="connsiteX0" fmla="*/ 0 w 3362325"/>
              <a:gd name="connsiteY0" fmla="*/ 1809750 h 2314651"/>
              <a:gd name="connsiteX1" fmla="*/ 304800 w 3362325"/>
              <a:gd name="connsiteY1" fmla="*/ 1581150 h 2314651"/>
              <a:gd name="connsiteX2" fmla="*/ 557213 w 3362325"/>
              <a:gd name="connsiteY2" fmla="*/ 1828800 h 2314651"/>
              <a:gd name="connsiteX3" fmla="*/ 866775 w 3362325"/>
              <a:gd name="connsiteY3" fmla="*/ 2228850 h 2314651"/>
              <a:gd name="connsiteX4" fmla="*/ 1676400 w 3362325"/>
              <a:gd name="connsiteY4" fmla="*/ 0 h 2314651"/>
              <a:gd name="connsiteX5" fmla="*/ 2457449 w 3362325"/>
              <a:gd name="connsiteY5" fmla="*/ 2228850 h 2314651"/>
              <a:gd name="connsiteX6" fmla="*/ 2781300 w 3362325"/>
              <a:gd name="connsiteY6" fmla="*/ 1809750 h 2314651"/>
              <a:gd name="connsiteX7" fmla="*/ 3048000 w 3362325"/>
              <a:gd name="connsiteY7" fmla="*/ 1581150 h 2314651"/>
              <a:gd name="connsiteX8" fmla="*/ 3362325 w 3362325"/>
              <a:gd name="connsiteY8" fmla="*/ 1819275 h 2314651"/>
              <a:gd name="connsiteX0" fmla="*/ 0 w 3362325"/>
              <a:gd name="connsiteY0" fmla="*/ 1809750 h 2232899"/>
              <a:gd name="connsiteX1" fmla="*/ 304800 w 3362325"/>
              <a:gd name="connsiteY1" fmla="*/ 1581150 h 2232899"/>
              <a:gd name="connsiteX2" fmla="*/ 557213 w 3362325"/>
              <a:gd name="connsiteY2" fmla="*/ 1828800 h 2232899"/>
              <a:gd name="connsiteX3" fmla="*/ 866775 w 3362325"/>
              <a:gd name="connsiteY3" fmla="*/ 2228850 h 2232899"/>
              <a:gd name="connsiteX4" fmla="*/ 1676400 w 3362325"/>
              <a:gd name="connsiteY4" fmla="*/ 0 h 2232899"/>
              <a:gd name="connsiteX5" fmla="*/ 2457449 w 3362325"/>
              <a:gd name="connsiteY5" fmla="*/ 2228850 h 2232899"/>
              <a:gd name="connsiteX6" fmla="*/ 2781300 w 3362325"/>
              <a:gd name="connsiteY6" fmla="*/ 1809750 h 2232899"/>
              <a:gd name="connsiteX7" fmla="*/ 3048000 w 3362325"/>
              <a:gd name="connsiteY7" fmla="*/ 1581150 h 2232899"/>
              <a:gd name="connsiteX8" fmla="*/ 3362325 w 3362325"/>
              <a:gd name="connsiteY8" fmla="*/ 1819275 h 2232899"/>
              <a:gd name="connsiteX0" fmla="*/ 0 w 3362325"/>
              <a:gd name="connsiteY0" fmla="*/ 1809750 h 2232899"/>
              <a:gd name="connsiteX1" fmla="*/ 304800 w 3362325"/>
              <a:gd name="connsiteY1" fmla="*/ 1581150 h 2232899"/>
              <a:gd name="connsiteX2" fmla="*/ 557213 w 3362325"/>
              <a:gd name="connsiteY2" fmla="*/ 1828800 h 2232899"/>
              <a:gd name="connsiteX3" fmla="*/ 866775 w 3362325"/>
              <a:gd name="connsiteY3" fmla="*/ 2228850 h 2232899"/>
              <a:gd name="connsiteX4" fmla="*/ 1676400 w 3362325"/>
              <a:gd name="connsiteY4" fmla="*/ 0 h 2232899"/>
              <a:gd name="connsiteX5" fmla="*/ 2457449 w 3362325"/>
              <a:gd name="connsiteY5" fmla="*/ 2228850 h 2232899"/>
              <a:gd name="connsiteX6" fmla="*/ 2781300 w 3362325"/>
              <a:gd name="connsiteY6" fmla="*/ 1809750 h 2232899"/>
              <a:gd name="connsiteX7" fmla="*/ 3048000 w 3362325"/>
              <a:gd name="connsiteY7" fmla="*/ 1581150 h 2232899"/>
              <a:gd name="connsiteX8" fmla="*/ 3362325 w 3362325"/>
              <a:gd name="connsiteY8" fmla="*/ 1819275 h 2232899"/>
              <a:gd name="connsiteX0" fmla="*/ 0 w 3362325"/>
              <a:gd name="connsiteY0" fmla="*/ 1809750 h 2233806"/>
              <a:gd name="connsiteX1" fmla="*/ 304800 w 3362325"/>
              <a:gd name="connsiteY1" fmla="*/ 1581150 h 2233806"/>
              <a:gd name="connsiteX2" fmla="*/ 557213 w 3362325"/>
              <a:gd name="connsiteY2" fmla="*/ 1828800 h 2233806"/>
              <a:gd name="connsiteX3" fmla="*/ 866775 w 3362325"/>
              <a:gd name="connsiteY3" fmla="*/ 2228850 h 2233806"/>
              <a:gd name="connsiteX4" fmla="*/ 1676400 w 3362325"/>
              <a:gd name="connsiteY4" fmla="*/ 0 h 2233806"/>
              <a:gd name="connsiteX5" fmla="*/ 2457449 w 3362325"/>
              <a:gd name="connsiteY5" fmla="*/ 2228850 h 2233806"/>
              <a:gd name="connsiteX6" fmla="*/ 2781300 w 3362325"/>
              <a:gd name="connsiteY6" fmla="*/ 1809750 h 2233806"/>
              <a:gd name="connsiteX7" fmla="*/ 3048000 w 3362325"/>
              <a:gd name="connsiteY7" fmla="*/ 1581150 h 2233806"/>
              <a:gd name="connsiteX8" fmla="*/ 3362325 w 3362325"/>
              <a:gd name="connsiteY8" fmla="*/ 1819275 h 2233806"/>
              <a:gd name="connsiteX0" fmla="*/ 0 w 3362325"/>
              <a:gd name="connsiteY0" fmla="*/ 1809750 h 2233806"/>
              <a:gd name="connsiteX1" fmla="*/ 304800 w 3362325"/>
              <a:gd name="connsiteY1" fmla="*/ 1581150 h 2233806"/>
              <a:gd name="connsiteX2" fmla="*/ 557213 w 3362325"/>
              <a:gd name="connsiteY2" fmla="*/ 1828800 h 2233806"/>
              <a:gd name="connsiteX3" fmla="*/ 866775 w 3362325"/>
              <a:gd name="connsiteY3" fmla="*/ 2228850 h 2233806"/>
              <a:gd name="connsiteX4" fmla="*/ 1676400 w 3362325"/>
              <a:gd name="connsiteY4" fmla="*/ 0 h 2233806"/>
              <a:gd name="connsiteX5" fmla="*/ 2457449 w 3362325"/>
              <a:gd name="connsiteY5" fmla="*/ 2228850 h 2233806"/>
              <a:gd name="connsiteX6" fmla="*/ 2781300 w 3362325"/>
              <a:gd name="connsiteY6" fmla="*/ 1809750 h 2233806"/>
              <a:gd name="connsiteX7" fmla="*/ 3048000 w 3362325"/>
              <a:gd name="connsiteY7" fmla="*/ 1581150 h 2233806"/>
              <a:gd name="connsiteX8" fmla="*/ 3362325 w 3362325"/>
              <a:gd name="connsiteY8" fmla="*/ 1819275 h 2233806"/>
              <a:gd name="connsiteX0" fmla="*/ 0 w 3362325"/>
              <a:gd name="connsiteY0" fmla="*/ 1809750 h 2279709"/>
              <a:gd name="connsiteX1" fmla="*/ 304800 w 3362325"/>
              <a:gd name="connsiteY1" fmla="*/ 1581150 h 2279709"/>
              <a:gd name="connsiteX2" fmla="*/ 557213 w 3362325"/>
              <a:gd name="connsiteY2" fmla="*/ 1828800 h 2279709"/>
              <a:gd name="connsiteX3" fmla="*/ 866775 w 3362325"/>
              <a:gd name="connsiteY3" fmla="*/ 2228850 h 2279709"/>
              <a:gd name="connsiteX4" fmla="*/ 1676400 w 3362325"/>
              <a:gd name="connsiteY4" fmla="*/ 0 h 2279709"/>
              <a:gd name="connsiteX5" fmla="*/ 2457449 w 3362325"/>
              <a:gd name="connsiteY5" fmla="*/ 2228850 h 2279709"/>
              <a:gd name="connsiteX6" fmla="*/ 3048000 w 3362325"/>
              <a:gd name="connsiteY6" fmla="*/ 1581150 h 2279709"/>
              <a:gd name="connsiteX7" fmla="*/ 3362325 w 3362325"/>
              <a:gd name="connsiteY7" fmla="*/ 1819275 h 2279709"/>
              <a:gd name="connsiteX0" fmla="*/ 0 w 3362325"/>
              <a:gd name="connsiteY0" fmla="*/ 1809750 h 2279784"/>
              <a:gd name="connsiteX1" fmla="*/ 304800 w 3362325"/>
              <a:gd name="connsiteY1" fmla="*/ 1581150 h 2279784"/>
              <a:gd name="connsiteX2" fmla="*/ 866775 w 3362325"/>
              <a:gd name="connsiteY2" fmla="*/ 2228850 h 2279784"/>
              <a:gd name="connsiteX3" fmla="*/ 1676400 w 3362325"/>
              <a:gd name="connsiteY3" fmla="*/ 0 h 2279784"/>
              <a:gd name="connsiteX4" fmla="*/ 2457449 w 3362325"/>
              <a:gd name="connsiteY4" fmla="*/ 2228850 h 2279784"/>
              <a:gd name="connsiteX5" fmla="*/ 3048000 w 3362325"/>
              <a:gd name="connsiteY5" fmla="*/ 1581150 h 2279784"/>
              <a:gd name="connsiteX6" fmla="*/ 3362325 w 3362325"/>
              <a:gd name="connsiteY6" fmla="*/ 1819275 h 2279784"/>
              <a:gd name="connsiteX0" fmla="*/ 0 w 3362325"/>
              <a:gd name="connsiteY0" fmla="*/ 1809750 h 2279709"/>
              <a:gd name="connsiteX1" fmla="*/ 304800 w 3362325"/>
              <a:gd name="connsiteY1" fmla="*/ 1581150 h 2279709"/>
              <a:gd name="connsiteX2" fmla="*/ 866775 w 3362325"/>
              <a:gd name="connsiteY2" fmla="*/ 2228850 h 2279709"/>
              <a:gd name="connsiteX3" fmla="*/ 1676400 w 3362325"/>
              <a:gd name="connsiteY3" fmla="*/ 0 h 2279709"/>
              <a:gd name="connsiteX4" fmla="*/ 2457449 w 3362325"/>
              <a:gd name="connsiteY4" fmla="*/ 2228850 h 2279709"/>
              <a:gd name="connsiteX5" fmla="*/ 3048000 w 3362325"/>
              <a:gd name="connsiteY5" fmla="*/ 1581150 h 2279709"/>
              <a:gd name="connsiteX6" fmla="*/ 3362325 w 3362325"/>
              <a:gd name="connsiteY6" fmla="*/ 1819275 h 2279709"/>
              <a:gd name="connsiteX0" fmla="*/ 0 w 3362325"/>
              <a:gd name="connsiteY0" fmla="*/ 1809750 h 2282215"/>
              <a:gd name="connsiteX1" fmla="*/ 319087 w 3362325"/>
              <a:gd name="connsiteY1" fmla="*/ 1604962 h 2282215"/>
              <a:gd name="connsiteX2" fmla="*/ 866775 w 3362325"/>
              <a:gd name="connsiteY2" fmla="*/ 2228850 h 2282215"/>
              <a:gd name="connsiteX3" fmla="*/ 1676400 w 3362325"/>
              <a:gd name="connsiteY3" fmla="*/ 0 h 2282215"/>
              <a:gd name="connsiteX4" fmla="*/ 2457449 w 3362325"/>
              <a:gd name="connsiteY4" fmla="*/ 2228850 h 2282215"/>
              <a:gd name="connsiteX5" fmla="*/ 3048000 w 3362325"/>
              <a:gd name="connsiteY5" fmla="*/ 1581150 h 2282215"/>
              <a:gd name="connsiteX6" fmla="*/ 3362325 w 3362325"/>
              <a:gd name="connsiteY6" fmla="*/ 1819275 h 2282215"/>
              <a:gd name="connsiteX0" fmla="*/ 0 w 3362325"/>
              <a:gd name="connsiteY0" fmla="*/ 1809750 h 2279709"/>
              <a:gd name="connsiteX1" fmla="*/ 319087 w 3362325"/>
              <a:gd name="connsiteY1" fmla="*/ 1604962 h 2279709"/>
              <a:gd name="connsiteX2" fmla="*/ 866775 w 3362325"/>
              <a:gd name="connsiteY2" fmla="*/ 2228850 h 2279709"/>
              <a:gd name="connsiteX3" fmla="*/ 1676400 w 3362325"/>
              <a:gd name="connsiteY3" fmla="*/ 0 h 2279709"/>
              <a:gd name="connsiteX4" fmla="*/ 2457449 w 3362325"/>
              <a:gd name="connsiteY4" fmla="*/ 2228850 h 2279709"/>
              <a:gd name="connsiteX5" fmla="*/ 3048000 w 3362325"/>
              <a:gd name="connsiteY5" fmla="*/ 1581150 h 2279709"/>
              <a:gd name="connsiteX6" fmla="*/ 3362325 w 3362325"/>
              <a:gd name="connsiteY6" fmla="*/ 1819275 h 2279709"/>
              <a:gd name="connsiteX0" fmla="*/ 0 w 3362325"/>
              <a:gd name="connsiteY0" fmla="*/ 1809750 h 2279709"/>
              <a:gd name="connsiteX1" fmla="*/ 319087 w 3362325"/>
              <a:gd name="connsiteY1" fmla="*/ 1604962 h 2279709"/>
              <a:gd name="connsiteX2" fmla="*/ 866775 w 3362325"/>
              <a:gd name="connsiteY2" fmla="*/ 2228850 h 2279709"/>
              <a:gd name="connsiteX3" fmla="*/ 1676400 w 3362325"/>
              <a:gd name="connsiteY3" fmla="*/ 0 h 2279709"/>
              <a:gd name="connsiteX4" fmla="*/ 2457449 w 3362325"/>
              <a:gd name="connsiteY4" fmla="*/ 2228850 h 2279709"/>
              <a:gd name="connsiteX5" fmla="*/ 3048000 w 3362325"/>
              <a:gd name="connsiteY5" fmla="*/ 1581150 h 2279709"/>
              <a:gd name="connsiteX6" fmla="*/ 3362325 w 3362325"/>
              <a:gd name="connsiteY6" fmla="*/ 1819275 h 2279709"/>
              <a:gd name="connsiteX0" fmla="*/ 0 w 3362325"/>
              <a:gd name="connsiteY0" fmla="*/ 1809750 h 2279709"/>
              <a:gd name="connsiteX1" fmla="*/ 319087 w 3362325"/>
              <a:gd name="connsiteY1" fmla="*/ 1604962 h 2279709"/>
              <a:gd name="connsiteX2" fmla="*/ 866775 w 3362325"/>
              <a:gd name="connsiteY2" fmla="*/ 2228850 h 2279709"/>
              <a:gd name="connsiteX3" fmla="*/ 1676400 w 3362325"/>
              <a:gd name="connsiteY3" fmla="*/ 0 h 2279709"/>
              <a:gd name="connsiteX4" fmla="*/ 2457449 w 3362325"/>
              <a:gd name="connsiteY4" fmla="*/ 2228850 h 2279709"/>
              <a:gd name="connsiteX5" fmla="*/ 3048000 w 3362325"/>
              <a:gd name="connsiteY5" fmla="*/ 1581150 h 2279709"/>
              <a:gd name="connsiteX6" fmla="*/ 3362325 w 3362325"/>
              <a:gd name="connsiteY6" fmla="*/ 1819275 h 2279709"/>
              <a:gd name="connsiteX0" fmla="*/ 0 w 3362325"/>
              <a:gd name="connsiteY0" fmla="*/ 1809750 h 2279709"/>
              <a:gd name="connsiteX1" fmla="*/ 319087 w 3362325"/>
              <a:gd name="connsiteY1" fmla="*/ 1604962 h 2279709"/>
              <a:gd name="connsiteX2" fmla="*/ 866775 w 3362325"/>
              <a:gd name="connsiteY2" fmla="*/ 2228850 h 2279709"/>
              <a:gd name="connsiteX3" fmla="*/ 1676400 w 3362325"/>
              <a:gd name="connsiteY3" fmla="*/ 0 h 2279709"/>
              <a:gd name="connsiteX4" fmla="*/ 2457449 w 3362325"/>
              <a:gd name="connsiteY4" fmla="*/ 2228850 h 2279709"/>
              <a:gd name="connsiteX5" fmla="*/ 3048000 w 3362325"/>
              <a:gd name="connsiteY5" fmla="*/ 1581150 h 2279709"/>
              <a:gd name="connsiteX6" fmla="*/ 3362325 w 3362325"/>
              <a:gd name="connsiteY6" fmla="*/ 1819275 h 2279709"/>
              <a:gd name="connsiteX0" fmla="*/ 0 w 3362325"/>
              <a:gd name="connsiteY0" fmla="*/ 1809750 h 2231933"/>
              <a:gd name="connsiteX1" fmla="*/ 319087 w 3362325"/>
              <a:gd name="connsiteY1" fmla="*/ 1604962 h 2231933"/>
              <a:gd name="connsiteX2" fmla="*/ 866775 w 3362325"/>
              <a:gd name="connsiteY2" fmla="*/ 2228850 h 2231933"/>
              <a:gd name="connsiteX3" fmla="*/ 1676400 w 3362325"/>
              <a:gd name="connsiteY3" fmla="*/ 0 h 2231933"/>
              <a:gd name="connsiteX4" fmla="*/ 2457449 w 3362325"/>
              <a:gd name="connsiteY4" fmla="*/ 2228850 h 2231933"/>
              <a:gd name="connsiteX5" fmla="*/ 3048000 w 3362325"/>
              <a:gd name="connsiteY5" fmla="*/ 1581150 h 2231933"/>
              <a:gd name="connsiteX6" fmla="*/ 3362325 w 3362325"/>
              <a:gd name="connsiteY6" fmla="*/ 1819275 h 2231933"/>
              <a:gd name="connsiteX0" fmla="*/ 0 w 3362325"/>
              <a:gd name="connsiteY0" fmla="*/ 1809750 h 2231933"/>
              <a:gd name="connsiteX1" fmla="*/ 319087 w 3362325"/>
              <a:gd name="connsiteY1" fmla="*/ 1604962 h 2231933"/>
              <a:gd name="connsiteX2" fmla="*/ 866775 w 3362325"/>
              <a:gd name="connsiteY2" fmla="*/ 2228850 h 2231933"/>
              <a:gd name="connsiteX3" fmla="*/ 1676400 w 3362325"/>
              <a:gd name="connsiteY3" fmla="*/ 0 h 2231933"/>
              <a:gd name="connsiteX4" fmla="*/ 2457449 w 3362325"/>
              <a:gd name="connsiteY4" fmla="*/ 2228850 h 2231933"/>
              <a:gd name="connsiteX5" fmla="*/ 3048000 w 3362325"/>
              <a:gd name="connsiteY5" fmla="*/ 1581150 h 2231933"/>
              <a:gd name="connsiteX6" fmla="*/ 3362325 w 3362325"/>
              <a:gd name="connsiteY6" fmla="*/ 1819275 h 2231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62325" h="2231933">
                <a:moveTo>
                  <a:pt x="0" y="1809750"/>
                </a:moveTo>
                <a:cubicBezTo>
                  <a:pt x="34924" y="1742281"/>
                  <a:pt x="165100" y="1544637"/>
                  <a:pt x="319087" y="1604962"/>
                </a:cubicBezTo>
                <a:cubicBezTo>
                  <a:pt x="473074" y="1665287"/>
                  <a:pt x="583406" y="2129632"/>
                  <a:pt x="866775" y="2228850"/>
                </a:cubicBezTo>
                <a:cubicBezTo>
                  <a:pt x="1150144" y="2328068"/>
                  <a:pt x="1411288" y="0"/>
                  <a:pt x="1676400" y="0"/>
                </a:cubicBezTo>
                <a:cubicBezTo>
                  <a:pt x="1941512" y="0"/>
                  <a:pt x="2166936" y="2255838"/>
                  <a:pt x="2457449" y="2228850"/>
                </a:cubicBezTo>
                <a:cubicBezTo>
                  <a:pt x="2747962" y="2201862"/>
                  <a:pt x="2778125" y="1620837"/>
                  <a:pt x="3048000" y="1581150"/>
                </a:cubicBezTo>
                <a:cubicBezTo>
                  <a:pt x="3144837" y="1582737"/>
                  <a:pt x="3253581" y="1701006"/>
                  <a:pt x="3362325" y="1819275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414106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矩形 184">
            <a:extLst>
              <a:ext uri="{FF2B5EF4-FFF2-40B4-BE49-F238E27FC236}">
                <a16:creationId xmlns:a16="http://schemas.microsoft.com/office/drawing/2014/main" id="{BE844D89-4949-41AD-A5CC-E521BC98EC83}"/>
              </a:ext>
            </a:extLst>
          </p:cNvPr>
          <p:cNvSpPr/>
          <p:nvPr/>
        </p:nvSpPr>
        <p:spPr>
          <a:xfrm>
            <a:off x="0" y="1562100"/>
            <a:ext cx="18000000" cy="69532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9" name="矩形 158">
            <a:extLst>
              <a:ext uri="{FF2B5EF4-FFF2-40B4-BE49-F238E27FC236}">
                <a16:creationId xmlns:a16="http://schemas.microsoft.com/office/drawing/2014/main" id="{6DB84DCE-324F-4B83-BBAC-0A3DF1409A1D}"/>
              </a:ext>
            </a:extLst>
          </p:cNvPr>
          <p:cNvSpPr/>
          <p:nvPr/>
        </p:nvSpPr>
        <p:spPr>
          <a:xfrm>
            <a:off x="2734452" y="15330261"/>
            <a:ext cx="10800000" cy="19719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6" name="直接连接符 95">
            <a:extLst>
              <a:ext uri="{FF2B5EF4-FFF2-40B4-BE49-F238E27FC236}">
                <a16:creationId xmlns:a16="http://schemas.microsoft.com/office/drawing/2014/main" id="{8A312882-BF43-4043-B727-5BF60C2C085A}"/>
              </a:ext>
            </a:extLst>
          </p:cNvPr>
          <p:cNvCxnSpPr>
            <a:cxnSpLocks/>
          </p:cNvCxnSpPr>
          <p:nvPr/>
        </p:nvCxnSpPr>
        <p:spPr>
          <a:xfrm>
            <a:off x="6060045" y="3608160"/>
            <a:ext cx="0" cy="1636485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接连接符 96">
            <a:extLst>
              <a:ext uri="{FF2B5EF4-FFF2-40B4-BE49-F238E27FC236}">
                <a16:creationId xmlns:a16="http://schemas.microsoft.com/office/drawing/2014/main" id="{CD3ACAA3-905F-4730-AC84-8B752BC96ED8}"/>
              </a:ext>
            </a:extLst>
          </p:cNvPr>
          <p:cNvCxnSpPr>
            <a:cxnSpLocks/>
          </p:cNvCxnSpPr>
          <p:nvPr/>
        </p:nvCxnSpPr>
        <p:spPr>
          <a:xfrm>
            <a:off x="6637249" y="3955823"/>
            <a:ext cx="0" cy="1288822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接连接符 97">
            <a:extLst>
              <a:ext uri="{FF2B5EF4-FFF2-40B4-BE49-F238E27FC236}">
                <a16:creationId xmlns:a16="http://schemas.microsoft.com/office/drawing/2014/main" id="{0B2ED7D7-021D-4606-B789-1716B7774085}"/>
              </a:ext>
            </a:extLst>
          </p:cNvPr>
          <p:cNvCxnSpPr>
            <a:cxnSpLocks/>
          </p:cNvCxnSpPr>
          <p:nvPr/>
        </p:nvCxnSpPr>
        <p:spPr>
          <a:xfrm>
            <a:off x="7214453" y="4098698"/>
            <a:ext cx="0" cy="1145947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接连接符 98">
            <a:extLst>
              <a:ext uri="{FF2B5EF4-FFF2-40B4-BE49-F238E27FC236}">
                <a16:creationId xmlns:a16="http://schemas.microsoft.com/office/drawing/2014/main" id="{59E9C2C1-016C-43B9-8A32-5791733FD091}"/>
              </a:ext>
            </a:extLst>
          </p:cNvPr>
          <p:cNvCxnSpPr>
            <a:cxnSpLocks/>
          </p:cNvCxnSpPr>
          <p:nvPr/>
        </p:nvCxnSpPr>
        <p:spPr>
          <a:xfrm>
            <a:off x="7791657" y="4059010"/>
            <a:ext cx="0" cy="1185635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接连接符 99">
            <a:extLst>
              <a:ext uri="{FF2B5EF4-FFF2-40B4-BE49-F238E27FC236}">
                <a16:creationId xmlns:a16="http://schemas.microsoft.com/office/drawing/2014/main" id="{11991D36-F648-487C-A324-F6A416E69B40}"/>
              </a:ext>
            </a:extLst>
          </p:cNvPr>
          <p:cNvCxnSpPr>
            <a:cxnSpLocks/>
          </p:cNvCxnSpPr>
          <p:nvPr/>
        </p:nvCxnSpPr>
        <p:spPr>
          <a:xfrm>
            <a:off x="8368861" y="3982810"/>
            <a:ext cx="0" cy="1261835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直接连接符 142">
            <a:extLst>
              <a:ext uri="{FF2B5EF4-FFF2-40B4-BE49-F238E27FC236}">
                <a16:creationId xmlns:a16="http://schemas.microsoft.com/office/drawing/2014/main" id="{15E890CA-AE28-4CED-9031-1BC1FC77176C}"/>
              </a:ext>
            </a:extLst>
          </p:cNvPr>
          <p:cNvCxnSpPr>
            <a:cxnSpLocks/>
          </p:cNvCxnSpPr>
          <p:nvPr/>
        </p:nvCxnSpPr>
        <p:spPr>
          <a:xfrm>
            <a:off x="1660856" y="3608160"/>
            <a:ext cx="0" cy="1636485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直接连接符 143">
            <a:extLst>
              <a:ext uri="{FF2B5EF4-FFF2-40B4-BE49-F238E27FC236}">
                <a16:creationId xmlns:a16="http://schemas.microsoft.com/office/drawing/2014/main" id="{479F314A-8649-4AEC-A4B3-537DFB32A4E7}"/>
              </a:ext>
            </a:extLst>
          </p:cNvPr>
          <p:cNvCxnSpPr>
            <a:cxnSpLocks/>
          </p:cNvCxnSpPr>
          <p:nvPr/>
        </p:nvCxnSpPr>
        <p:spPr>
          <a:xfrm>
            <a:off x="2238060" y="3955823"/>
            <a:ext cx="0" cy="1288822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直接连接符 144">
            <a:extLst>
              <a:ext uri="{FF2B5EF4-FFF2-40B4-BE49-F238E27FC236}">
                <a16:creationId xmlns:a16="http://schemas.microsoft.com/office/drawing/2014/main" id="{71E26F48-5F3A-48B1-BC5F-3E1229F9F85C}"/>
              </a:ext>
            </a:extLst>
          </p:cNvPr>
          <p:cNvCxnSpPr>
            <a:cxnSpLocks/>
          </p:cNvCxnSpPr>
          <p:nvPr/>
        </p:nvCxnSpPr>
        <p:spPr>
          <a:xfrm>
            <a:off x="2815264" y="4098698"/>
            <a:ext cx="0" cy="1145947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直接连接符 145">
            <a:extLst>
              <a:ext uri="{FF2B5EF4-FFF2-40B4-BE49-F238E27FC236}">
                <a16:creationId xmlns:a16="http://schemas.microsoft.com/office/drawing/2014/main" id="{7B730354-8368-48C3-829C-4A0A5E5FD574}"/>
              </a:ext>
            </a:extLst>
          </p:cNvPr>
          <p:cNvCxnSpPr>
            <a:cxnSpLocks/>
          </p:cNvCxnSpPr>
          <p:nvPr/>
        </p:nvCxnSpPr>
        <p:spPr>
          <a:xfrm>
            <a:off x="3392468" y="4059010"/>
            <a:ext cx="0" cy="1185635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直接连接符 146">
            <a:extLst>
              <a:ext uri="{FF2B5EF4-FFF2-40B4-BE49-F238E27FC236}">
                <a16:creationId xmlns:a16="http://schemas.microsoft.com/office/drawing/2014/main" id="{DC20783A-A004-4E21-A0F2-3E6FA3937B9F}"/>
              </a:ext>
            </a:extLst>
          </p:cNvPr>
          <p:cNvCxnSpPr>
            <a:cxnSpLocks/>
          </p:cNvCxnSpPr>
          <p:nvPr/>
        </p:nvCxnSpPr>
        <p:spPr>
          <a:xfrm>
            <a:off x="3969672" y="3982810"/>
            <a:ext cx="0" cy="1261835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7" name="组合 106">
            <a:extLst>
              <a:ext uri="{FF2B5EF4-FFF2-40B4-BE49-F238E27FC236}">
                <a16:creationId xmlns:a16="http://schemas.microsoft.com/office/drawing/2014/main" id="{B937985B-AA52-430F-908C-F6DB35DA7A87}"/>
              </a:ext>
            </a:extLst>
          </p:cNvPr>
          <p:cNvGrpSpPr/>
          <p:nvPr/>
        </p:nvGrpSpPr>
        <p:grpSpPr>
          <a:xfrm>
            <a:off x="1062038" y="3150506"/>
            <a:ext cx="3257550" cy="2104210"/>
            <a:chOff x="697230" y="2259330"/>
            <a:chExt cx="3257550" cy="2660650"/>
          </a:xfrm>
        </p:grpSpPr>
        <p:cxnSp>
          <p:nvCxnSpPr>
            <p:cNvPr id="108" name="直接连接符 107">
              <a:extLst>
                <a:ext uri="{FF2B5EF4-FFF2-40B4-BE49-F238E27FC236}">
                  <a16:creationId xmlns:a16="http://schemas.microsoft.com/office/drawing/2014/main" id="{0B5057F9-9090-4E0B-B0A6-CC74D450A6FF}"/>
                </a:ext>
              </a:extLst>
            </p:cNvPr>
            <p:cNvCxnSpPr>
              <a:cxnSpLocks/>
            </p:cNvCxnSpPr>
            <p:nvPr/>
          </p:nvCxnSpPr>
          <p:spPr>
            <a:xfrm>
              <a:off x="697230" y="2259330"/>
              <a:ext cx="0" cy="266065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接连接符 108">
              <a:extLst>
                <a:ext uri="{FF2B5EF4-FFF2-40B4-BE49-F238E27FC236}">
                  <a16:creationId xmlns:a16="http://schemas.microsoft.com/office/drawing/2014/main" id="{BBB3959C-BE47-42FD-8770-BD0F5BFE68C5}"/>
                </a:ext>
              </a:extLst>
            </p:cNvPr>
            <p:cNvCxnSpPr>
              <a:cxnSpLocks/>
            </p:cNvCxnSpPr>
            <p:nvPr/>
          </p:nvCxnSpPr>
          <p:spPr>
            <a:xfrm>
              <a:off x="697230" y="4919980"/>
              <a:ext cx="325755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45BF610E-8823-45A7-8630-C42EEFA3BF71}"/>
                  </a:ext>
                </a:extLst>
              </p:cNvPr>
              <p:cNvSpPr txBox="1"/>
              <p:nvPr/>
            </p:nvSpPr>
            <p:spPr>
              <a:xfrm>
                <a:off x="3452687" y="15391062"/>
                <a:ext cx="9363530" cy="18503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=0,1,2…</m:t>
                          </m:r>
                        </m:sub>
                        <m:sup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+∞</m:t>
                          </m:r>
                        </m:sup>
                        <m:e>
                          <m:f>
                            <m:fPr>
                              <m:ctrlP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4000" b="0" i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den>
                          </m:f>
                          <m:r>
                            <m:rPr>
                              <m:sty m:val="p"/>
                            </m:rPr>
                            <a:rPr lang="en-US" altLang="zh-CN" sz="40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d>
                            <m:dPr>
                              <m:ctrlP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zh-CN" altLang="en-US" sz="4000" dirty="0"/>
              </a:p>
            </p:txBody>
          </p:sp>
        </mc:Choice>
        <mc:Fallback xmlns=""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45BF610E-8823-45A7-8630-C42EEFA3BF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2687" y="15391062"/>
                <a:ext cx="9363530" cy="185037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9" name="任意多边形: 形状 148">
            <a:extLst>
              <a:ext uri="{FF2B5EF4-FFF2-40B4-BE49-F238E27FC236}">
                <a16:creationId xmlns:a16="http://schemas.microsoft.com/office/drawing/2014/main" id="{D2250520-E035-49C1-927A-26F2EDF7FD73}"/>
              </a:ext>
            </a:extLst>
          </p:cNvPr>
          <p:cNvSpPr/>
          <p:nvPr/>
        </p:nvSpPr>
        <p:spPr>
          <a:xfrm>
            <a:off x="4470072" y="3615597"/>
            <a:ext cx="3175328" cy="1900737"/>
          </a:xfrm>
          <a:custGeom>
            <a:avLst/>
            <a:gdLst>
              <a:gd name="connsiteX0" fmla="*/ 0 w 3362325"/>
              <a:gd name="connsiteY0" fmla="*/ 1809750 h 2313068"/>
              <a:gd name="connsiteX1" fmla="*/ 304800 w 3362325"/>
              <a:gd name="connsiteY1" fmla="*/ 1581150 h 2313068"/>
              <a:gd name="connsiteX2" fmla="*/ 552450 w 3362325"/>
              <a:gd name="connsiteY2" fmla="*/ 1819275 h 2313068"/>
              <a:gd name="connsiteX3" fmla="*/ 866775 w 3362325"/>
              <a:gd name="connsiteY3" fmla="*/ 2228850 h 2313068"/>
              <a:gd name="connsiteX4" fmla="*/ 1676400 w 3362325"/>
              <a:gd name="connsiteY4" fmla="*/ 0 h 2313068"/>
              <a:gd name="connsiteX5" fmla="*/ 2476500 w 3362325"/>
              <a:gd name="connsiteY5" fmla="*/ 2228850 h 2313068"/>
              <a:gd name="connsiteX6" fmla="*/ 2781300 w 3362325"/>
              <a:gd name="connsiteY6" fmla="*/ 1809750 h 2313068"/>
              <a:gd name="connsiteX7" fmla="*/ 3048000 w 3362325"/>
              <a:gd name="connsiteY7" fmla="*/ 1581150 h 2313068"/>
              <a:gd name="connsiteX8" fmla="*/ 3362325 w 3362325"/>
              <a:gd name="connsiteY8" fmla="*/ 1819275 h 2313068"/>
              <a:gd name="connsiteX0" fmla="*/ 0 w 3362325"/>
              <a:gd name="connsiteY0" fmla="*/ 1809750 h 2311515"/>
              <a:gd name="connsiteX1" fmla="*/ 304800 w 3362325"/>
              <a:gd name="connsiteY1" fmla="*/ 1581150 h 2311515"/>
              <a:gd name="connsiteX2" fmla="*/ 552450 w 3362325"/>
              <a:gd name="connsiteY2" fmla="*/ 1819275 h 2311515"/>
              <a:gd name="connsiteX3" fmla="*/ 866775 w 3362325"/>
              <a:gd name="connsiteY3" fmla="*/ 2228850 h 2311515"/>
              <a:gd name="connsiteX4" fmla="*/ 1676400 w 3362325"/>
              <a:gd name="connsiteY4" fmla="*/ 0 h 2311515"/>
              <a:gd name="connsiteX5" fmla="*/ 2476500 w 3362325"/>
              <a:gd name="connsiteY5" fmla="*/ 2228850 h 2311515"/>
              <a:gd name="connsiteX6" fmla="*/ 2781300 w 3362325"/>
              <a:gd name="connsiteY6" fmla="*/ 1809750 h 2311515"/>
              <a:gd name="connsiteX7" fmla="*/ 3048000 w 3362325"/>
              <a:gd name="connsiteY7" fmla="*/ 1581150 h 2311515"/>
              <a:gd name="connsiteX8" fmla="*/ 3362325 w 3362325"/>
              <a:gd name="connsiteY8" fmla="*/ 1819275 h 2311515"/>
              <a:gd name="connsiteX0" fmla="*/ 0 w 3362325"/>
              <a:gd name="connsiteY0" fmla="*/ 1809810 h 2386301"/>
              <a:gd name="connsiteX1" fmla="*/ 304800 w 3362325"/>
              <a:gd name="connsiteY1" fmla="*/ 1581210 h 2386301"/>
              <a:gd name="connsiteX2" fmla="*/ 552450 w 3362325"/>
              <a:gd name="connsiteY2" fmla="*/ 1819335 h 2386301"/>
              <a:gd name="connsiteX3" fmla="*/ 866775 w 3362325"/>
              <a:gd name="connsiteY3" fmla="*/ 2228910 h 2386301"/>
              <a:gd name="connsiteX4" fmla="*/ 1676400 w 3362325"/>
              <a:gd name="connsiteY4" fmla="*/ 60 h 2386301"/>
              <a:gd name="connsiteX5" fmla="*/ 2576512 w 3362325"/>
              <a:gd name="connsiteY5" fmla="*/ 2309872 h 2386301"/>
              <a:gd name="connsiteX6" fmla="*/ 2781300 w 3362325"/>
              <a:gd name="connsiteY6" fmla="*/ 1809810 h 2386301"/>
              <a:gd name="connsiteX7" fmla="*/ 3048000 w 3362325"/>
              <a:gd name="connsiteY7" fmla="*/ 1581210 h 2386301"/>
              <a:gd name="connsiteX8" fmla="*/ 3362325 w 3362325"/>
              <a:gd name="connsiteY8" fmla="*/ 1819335 h 2386301"/>
              <a:gd name="connsiteX0" fmla="*/ 0 w 3362325"/>
              <a:gd name="connsiteY0" fmla="*/ 1809750 h 2311515"/>
              <a:gd name="connsiteX1" fmla="*/ 304800 w 3362325"/>
              <a:gd name="connsiteY1" fmla="*/ 1581150 h 2311515"/>
              <a:gd name="connsiteX2" fmla="*/ 552450 w 3362325"/>
              <a:gd name="connsiteY2" fmla="*/ 1819275 h 2311515"/>
              <a:gd name="connsiteX3" fmla="*/ 866775 w 3362325"/>
              <a:gd name="connsiteY3" fmla="*/ 2228850 h 2311515"/>
              <a:gd name="connsiteX4" fmla="*/ 1676400 w 3362325"/>
              <a:gd name="connsiteY4" fmla="*/ 0 h 2311515"/>
              <a:gd name="connsiteX5" fmla="*/ 2457449 w 3362325"/>
              <a:gd name="connsiteY5" fmla="*/ 2228850 h 2311515"/>
              <a:gd name="connsiteX6" fmla="*/ 2781300 w 3362325"/>
              <a:gd name="connsiteY6" fmla="*/ 1809750 h 2311515"/>
              <a:gd name="connsiteX7" fmla="*/ 3048000 w 3362325"/>
              <a:gd name="connsiteY7" fmla="*/ 1581150 h 2311515"/>
              <a:gd name="connsiteX8" fmla="*/ 3362325 w 3362325"/>
              <a:gd name="connsiteY8" fmla="*/ 1819275 h 2311515"/>
              <a:gd name="connsiteX0" fmla="*/ 0 w 3362325"/>
              <a:gd name="connsiteY0" fmla="*/ 1809750 h 2229181"/>
              <a:gd name="connsiteX1" fmla="*/ 304800 w 3362325"/>
              <a:gd name="connsiteY1" fmla="*/ 1581150 h 2229181"/>
              <a:gd name="connsiteX2" fmla="*/ 552450 w 3362325"/>
              <a:gd name="connsiteY2" fmla="*/ 1819275 h 2229181"/>
              <a:gd name="connsiteX3" fmla="*/ 866775 w 3362325"/>
              <a:gd name="connsiteY3" fmla="*/ 2228850 h 2229181"/>
              <a:gd name="connsiteX4" fmla="*/ 1676400 w 3362325"/>
              <a:gd name="connsiteY4" fmla="*/ 0 h 2229181"/>
              <a:gd name="connsiteX5" fmla="*/ 2457449 w 3362325"/>
              <a:gd name="connsiteY5" fmla="*/ 2228850 h 2229181"/>
              <a:gd name="connsiteX6" fmla="*/ 2781300 w 3362325"/>
              <a:gd name="connsiteY6" fmla="*/ 1809750 h 2229181"/>
              <a:gd name="connsiteX7" fmla="*/ 3048000 w 3362325"/>
              <a:gd name="connsiteY7" fmla="*/ 1581150 h 2229181"/>
              <a:gd name="connsiteX8" fmla="*/ 3362325 w 3362325"/>
              <a:gd name="connsiteY8" fmla="*/ 1819275 h 2229181"/>
              <a:gd name="connsiteX0" fmla="*/ 0 w 3362325"/>
              <a:gd name="connsiteY0" fmla="*/ 1809750 h 2229181"/>
              <a:gd name="connsiteX1" fmla="*/ 304800 w 3362325"/>
              <a:gd name="connsiteY1" fmla="*/ 1581150 h 2229181"/>
              <a:gd name="connsiteX2" fmla="*/ 552450 w 3362325"/>
              <a:gd name="connsiteY2" fmla="*/ 1819275 h 2229181"/>
              <a:gd name="connsiteX3" fmla="*/ 866775 w 3362325"/>
              <a:gd name="connsiteY3" fmla="*/ 2228850 h 2229181"/>
              <a:gd name="connsiteX4" fmla="*/ 1676400 w 3362325"/>
              <a:gd name="connsiteY4" fmla="*/ 0 h 2229181"/>
              <a:gd name="connsiteX5" fmla="*/ 2457449 w 3362325"/>
              <a:gd name="connsiteY5" fmla="*/ 2228850 h 2229181"/>
              <a:gd name="connsiteX6" fmla="*/ 2781300 w 3362325"/>
              <a:gd name="connsiteY6" fmla="*/ 1809750 h 2229181"/>
              <a:gd name="connsiteX7" fmla="*/ 3048000 w 3362325"/>
              <a:gd name="connsiteY7" fmla="*/ 1581150 h 2229181"/>
              <a:gd name="connsiteX8" fmla="*/ 3362325 w 3362325"/>
              <a:gd name="connsiteY8" fmla="*/ 1819275 h 2229181"/>
              <a:gd name="connsiteX0" fmla="*/ 0 w 3362325"/>
              <a:gd name="connsiteY0" fmla="*/ 1809750 h 2233008"/>
              <a:gd name="connsiteX1" fmla="*/ 304800 w 3362325"/>
              <a:gd name="connsiteY1" fmla="*/ 1581150 h 2233008"/>
              <a:gd name="connsiteX2" fmla="*/ 552450 w 3362325"/>
              <a:gd name="connsiteY2" fmla="*/ 1819275 h 2233008"/>
              <a:gd name="connsiteX3" fmla="*/ 866775 w 3362325"/>
              <a:gd name="connsiteY3" fmla="*/ 2228850 h 2233008"/>
              <a:gd name="connsiteX4" fmla="*/ 1676400 w 3362325"/>
              <a:gd name="connsiteY4" fmla="*/ 0 h 2233008"/>
              <a:gd name="connsiteX5" fmla="*/ 2457449 w 3362325"/>
              <a:gd name="connsiteY5" fmla="*/ 2228850 h 2233008"/>
              <a:gd name="connsiteX6" fmla="*/ 2781300 w 3362325"/>
              <a:gd name="connsiteY6" fmla="*/ 1809750 h 2233008"/>
              <a:gd name="connsiteX7" fmla="*/ 3048000 w 3362325"/>
              <a:gd name="connsiteY7" fmla="*/ 1581150 h 2233008"/>
              <a:gd name="connsiteX8" fmla="*/ 3362325 w 3362325"/>
              <a:gd name="connsiteY8" fmla="*/ 1819275 h 2233008"/>
              <a:gd name="connsiteX0" fmla="*/ 0 w 3362325"/>
              <a:gd name="connsiteY0" fmla="*/ 1809750 h 2233008"/>
              <a:gd name="connsiteX1" fmla="*/ 304800 w 3362325"/>
              <a:gd name="connsiteY1" fmla="*/ 1581150 h 2233008"/>
              <a:gd name="connsiteX2" fmla="*/ 552450 w 3362325"/>
              <a:gd name="connsiteY2" fmla="*/ 1819275 h 2233008"/>
              <a:gd name="connsiteX3" fmla="*/ 866775 w 3362325"/>
              <a:gd name="connsiteY3" fmla="*/ 2228850 h 2233008"/>
              <a:gd name="connsiteX4" fmla="*/ 1676400 w 3362325"/>
              <a:gd name="connsiteY4" fmla="*/ 0 h 2233008"/>
              <a:gd name="connsiteX5" fmla="*/ 2457449 w 3362325"/>
              <a:gd name="connsiteY5" fmla="*/ 2228850 h 2233008"/>
              <a:gd name="connsiteX6" fmla="*/ 2781300 w 3362325"/>
              <a:gd name="connsiteY6" fmla="*/ 1809750 h 2233008"/>
              <a:gd name="connsiteX7" fmla="*/ 3048000 w 3362325"/>
              <a:gd name="connsiteY7" fmla="*/ 1581150 h 2233008"/>
              <a:gd name="connsiteX8" fmla="*/ 3362325 w 3362325"/>
              <a:gd name="connsiteY8" fmla="*/ 1819275 h 2233008"/>
              <a:gd name="connsiteX0" fmla="*/ 0 w 3362325"/>
              <a:gd name="connsiteY0" fmla="*/ 1809750 h 2233008"/>
              <a:gd name="connsiteX1" fmla="*/ 304800 w 3362325"/>
              <a:gd name="connsiteY1" fmla="*/ 1581150 h 2233008"/>
              <a:gd name="connsiteX2" fmla="*/ 552450 w 3362325"/>
              <a:gd name="connsiteY2" fmla="*/ 1819275 h 2233008"/>
              <a:gd name="connsiteX3" fmla="*/ 866775 w 3362325"/>
              <a:gd name="connsiteY3" fmla="*/ 2228850 h 2233008"/>
              <a:gd name="connsiteX4" fmla="*/ 1676400 w 3362325"/>
              <a:gd name="connsiteY4" fmla="*/ 0 h 2233008"/>
              <a:gd name="connsiteX5" fmla="*/ 2457449 w 3362325"/>
              <a:gd name="connsiteY5" fmla="*/ 2228850 h 2233008"/>
              <a:gd name="connsiteX6" fmla="*/ 2781300 w 3362325"/>
              <a:gd name="connsiteY6" fmla="*/ 1809750 h 2233008"/>
              <a:gd name="connsiteX7" fmla="*/ 3048000 w 3362325"/>
              <a:gd name="connsiteY7" fmla="*/ 1581150 h 2233008"/>
              <a:gd name="connsiteX8" fmla="*/ 3362325 w 3362325"/>
              <a:gd name="connsiteY8" fmla="*/ 1819275 h 2233008"/>
              <a:gd name="connsiteX0" fmla="*/ 0 w 3362325"/>
              <a:gd name="connsiteY0" fmla="*/ 1809750 h 2317468"/>
              <a:gd name="connsiteX1" fmla="*/ 304800 w 3362325"/>
              <a:gd name="connsiteY1" fmla="*/ 1581150 h 2317468"/>
              <a:gd name="connsiteX2" fmla="*/ 557213 w 3362325"/>
              <a:gd name="connsiteY2" fmla="*/ 1828800 h 2317468"/>
              <a:gd name="connsiteX3" fmla="*/ 866775 w 3362325"/>
              <a:gd name="connsiteY3" fmla="*/ 2228850 h 2317468"/>
              <a:gd name="connsiteX4" fmla="*/ 1676400 w 3362325"/>
              <a:gd name="connsiteY4" fmla="*/ 0 h 2317468"/>
              <a:gd name="connsiteX5" fmla="*/ 2457449 w 3362325"/>
              <a:gd name="connsiteY5" fmla="*/ 2228850 h 2317468"/>
              <a:gd name="connsiteX6" fmla="*/ 2781300 w 3362325"/>
              <a:gd name="connsiteY6" fmla="*/ 1809750 h 2317468"/>
              <a:gd name="connsiteX7" fmla="*/ 3048000 w 3362325"/>
              <a:gd name="connsiteY7" fmla="*/ 1581150 h 2317468"/>
              <a:gd name="connsiteX8" fmla="*/ 3362325 w 3362325"/>
              <a:gd name="connsiteY8" fmla="*/ 1819275 h 2317468"/>
              <a:gd name="connsiteX0" fmla="*/ 0 w 3362325"/>
              <a:gd name="connsiteY0" fmla="*/ 1809750 h 2314651"/>
              <a:gd name="connsiteX1" fmla="*/ 304800 w 3362325"/>
              <a:gd name="connsiteY1" fmla="*/ 1581150 h 2314651"/>
              <a:gd name="connsiteX2" fmla="*/ 557213 w 3362325"/>
              <a:gd name="connsiteY2" fmla="*/ 1828800 h 2314651"/>
              <a:gd name="connsiteX3" fmla="*/ 866775 w 3362325"/>
              <a:gd name="connsiteY3" fmla="*/ 2228850 h 2314651"/>
              <a:gd name="connsiteX4" fmla="*/ 1676400 w 3362325"/>
              <a:gd name="connsiteY4" fmla="*/ 0 h 2314651"/>
              <a:gd name="connsiteX5" fmla="*/ 2457449 w 3362325"/>
              <a:gd name="connsiteY5" fmla="*/ 2228850 h 2314651"/>
              <a:gd name="connsiteX6" fmla="*/ 2781300 w 3362325"/>
              <a:gd name="connsiteY6" fmla="*/ 1809750 h 2314651"/>
              <a:gd name="connsiteX7" fmla="*/ 3048000 w 3362325"/>
              <a:gd name="connsiteY7" fmla="*/ 1581150 h 2314651"/>
              <a:gd name="connsiteX8" fmla="*/ 3362325 w 3362325"/>
              <a:gd name="connsiteY8" fmla="*/ 1819275 h 2314651"/>
              <a:gd name="connsiteX0" fmla="*/ 0 w 3362325"/>
              <a:gd name="connsiteY0" fmla="*/ 1809750 h 2232899"/>
              <a:gd name="connsiteX1" fmla="*/ 304800 w 3362325"/>
              <a:gd name="connsiteY1" fmla="*/ 1581150 h 2232899"/>
              <a:gd name="connsiteX2" fmla="*/ 557213 w 3362325"/>
              <a:gd name="connsiteY2" fmla="*/ 1828800 h 2232899"/>
              <a:gd name="connsiteX3" fmla="*/ 866775 w 3362325"/>
              <a:gd name="connsiteY3" fmla="*/ 2228850 h 2232899"/>
              <a:gd name="connsiteX4" fmla="*/ 1676400 w 3362325"/>
              <a:gd name="connsiteY4" fmla="*/ 0 h 2232899"/>
              <a:gd name="connsiteX5" fmla="*/ 2457449 w 3362325"/>
              <a:gd name="connsiteY5" fmla="*/ 2228850 h 2232899"/>
              <a:gd name="connsiteX6" fmla="*/ 2781300 w 3362325"/>
              <a:gd name="connsiteY6" fmla="*/ 1809750 h 2232899"/>
              <a:gd name="connsiteX7" fmla="*/ 3048000 w 3362325"/>
              <a:gd name="connsiteY7" fmla="*/ 1581150 h 2232899"/>
              <a:gd name="connsiteX8" fmla="*/ 3362325 w 3362325"/>
              <a:gd name="connsiteY8" fmla="*/ 1819275 h 2232899"/>
              <a:gd name="connsiteX0" fmla="*/ 0 w 3362325"/>
              <a:gd name="connsiteY0" fmla="*/ 1809750 h 2232899"/>
              <a:gd name="connsiteX1" fmla="*/ 304800 w 3362325"/>
              <a:gd name="connsiteY1" fmla="*/ 1581150 h 2232899"/>
              <a:gd name="connsiteX2" fmla="*/ 557213 w 3362325"/>
              <a:gd name="connsiteY2" fmla="*/ 1828800 h 2232899"/>
              <a:gd name="connsiteX3" fmla="*/ 866775 w 3362325"/>
              <a:gd name="connsiteY3" fmla="*/ 2228850 h 2232899"/>
              <a:gd name="connsiteX4" fmla="*/ 1676400 w 3362325"/>
              <a:gd name="connsiteY4" fmla="*/ 0 h 2232899"/>
              <a:gd name="connsiteX5" fmla="*/ 2457449 w 3362325"/>
              <a:gd name="connsiteY5" fmla="*/ 2228850 h 2232899"/>
              <a:gd name="connsiteX6" fmla="*/ 2781300 w 3362325"/>
              <a:gd name="connsiteY6" fmla="*/ 1809750 h 2232899"/>
              <a:gd name="connsiteX7" fmla="*/ 3048000 w 3362325"/>
              <a:gd name="connsiteY7" fmla="*/ 1581150 h 2232899"/>
              <a:gd name="connsiteX8" fmla="*/ 3362325 w 3362325"/>
              <a:gd name="connsiteY8" fmla="*/ 1819275 h 2232899"/>
              <a:gd name="connsiteX0" fmla="*/ 0 w 3362325"/>
              <a:gd name="connsiteY0" fmla="*/ 1809750 h 2233806"/>
              <a:gd name="connsiteX1" fmla="*/ 304800 w 3362325"/>
              <a:gd name="connsiteY1" fmla="*/ 1581150 h 2233806"/>
              <a:gd name="connsiteX2" fmla="*/ 557213 w 3362325"/>
              <a:gd name="connsiteY2" fmla="*/ 1828800 h 2233806"/>
              <a:gd name="connsiteX3" fmla="*/ 866775 w 3362325"/>
              <a:gd name="connsiteY3" fmla="*/ 2228850 h 2233806"/>
              <a:gd name="connsiteX4" fmla="*/ 1676400 w 3362325"/>
              <a:gd name="connsiteY4" fmla="*/ 0 h 2233806"/>
              <a:gd name="connsiteX5" fmla="*/ 2457449 w 3362325"/>
              <a:gd name="connsiteY5" fmla="*/ 2228850 h 2233806"/>
              <a:gd name="connsiteX6" fmla="*/ 2781300 w 3362325"/>
              <a:gd name="connsiteY6" fmla="*/ 1809750 h 2233806"/>
              <a:gd name="connsiteX7" fmla="*/ 3048000 w 3362325"/>
              <a:gd name="connsiteY7" fmla="*/ 1581150 h 2233806"/>
              <a:gd name="connsiteX8" fmla="*/ 3362325 w 3362325"/>
              <a:gd name="connsiteY8" fmla="*/ 1819275 h 2233806"/>
              <a:gd name="connsiteX0" fmla="*/ 0 w 3362325"/>
              <a:gd name="connsiteY0" fmla="*/ 1809750 h 2233806"/>
              <a:gd name="connsiteX1" fmla="*/ 304800 w 3362325"/>
              <a:gd name="connsiteY1" fmla="*/ 1581150 h 2233806"/>
              <a:gd name="connsiteX2" fmla="*/ 557213 w 3362325"/>
              <a:gd name="connsiteY2" fmla="*/ 1828800 h 2233806"/>
              <a:gd name="connsiteX3" fmla="*/ 866775 w 3362325"/>
              <a:gd name="connsiteY3" fmla="*/ 2228850 h 2233806"/>
              <a:gd name="connsiteX4" fmla="*/ 1676400 w 3362325"/>
              <a:gd name="connsiteY4" fmla="*/ 0 h 2233806"/>
              <a:gd name="connsiteX5" fmla="*/ 2457449 w 3362325"/>
              <a:gd name="connsiteY5" fmla="*/ 2228850 h 2233806"/>
              <a:gd name="connsiteX6" fmla="*/ 2781300 w 3362325"/>
              <a:gd name="connsiteY6" fmla="*/ 1809750 h 2233806"/>
              <a:gd name="connsiteX7" fmla="*/ 3048000 w 3362325"/>
              <a:gd name="connsiteY7" fmla="*/ 1581150 h 2233806"/>
              <a:gd name="connsiteX8" fmla="*/ 3362325 w 3362325"/>
              <a:gd name="connsiteY8" fmla="*/ 1819275 h 2233806"/>
              <a:gd name="connsiteX0" fmla="*/ 0 w 3362325"/>
              <a:gd name="connsiteY0" fmla="*/ 1809750 h 2279709"/>
              <a:gd name="connsiteX1" fmla="*/ 304800 w 3362325"/>
              <a:gd name="connsiteY1" fmla="*/ 1581150 h 2279709"/>
              <a:gd name="connsiteX2" fmla="*/ 557213 w 3362325"/>
              <a:gd name="connsiteY2" fmla="*/ 1828800 h 2279709"/>
              <a:gd name="connsiteX3" fmla="*/ 866775 w 3362325"/>
              <a:gd name="connsiteY3" fmla="*/ 2228850 h 2279709"/>
              <a:gd name="connsiteX4" fmla="*/ 1676400 w 3362325"/>
              <a:gd name="connsiteY4" fmla="*/ 0 h 2279709"/>
              <a:gd name="connsiteX5" fmla="*/ 2457449 w 3362325"/>
              <a:gd name="connsiteY5" fmla="*/ 2228850 h 2279709"/>
              <a:gd name="connsiteX6" fmla="*/ 3048000 w 3362325"/>
              <a:gd name="connsiteY6" fmla="*/ 1581150 h 2279709"/>
              <a:gd name="connsiteX7" fmla="*/ 3362325 w 3362325"/>
              <a:gd name="connsiteY7" fmla="*/ 1819275 h 2279709"/>
              <a:gd name="connsiteX0" fmla="*/ 0 w 3362325"/>
              <a:gd name="connsiteY0" fmla="*/ 1809750 h 2279784"/>
              <a:gd name="connsiteX1" fmla="*/ 304800 w 3362325"/>
              <a:gd name="connsiteY1" fmla="*/ 1581150 h 2279784"/>
              <a:gd name="connsiteX2" fmla="*/ 866775 w 3362325"/>
              <a:gd name="connsiteY2" fmla="*/ 2228850 h 2279784"/>
              <a:gd name="connsiteX3" fmla="*/ 1676400 w 3362325"/>
              <a:gd name="connsiteY3" fmla="*/ 0 h 2279784"/>
              <a:gd name="connsiteX4" fmla="*/ 2457449 w 3362325"/>
              <a:gd name="connsiteY4" fmla="*/ 2228850 h 2279784"/>
              <a:gd name="connsiteX5" fmla="*/ 3048000 w 3362325"/>
              <a:gd name="connsiteY5" fmla="*/ 1581150 h 2279784"/>
              <a:gd name="connsiteX6" fmla="*/ 3362325 w 3362325"/>
              <a:gd name="connsiteY6" fmla="*/ 1819275 h 2279784"/>
              <a:gd name="connsiteX0" fmla="*/ 0 w 3362325"/>
              <a:gd name="connsiteY0" fmla="*/ 1809750 h 2279709"/>
              <a:gd name="connsiteX1" fmla="*/ 304800 w 3362325"/>
              <a:gd name="connsiteY1" fmla="*/ 1581150 h 2279709"/>
              <a:gd name="connsiteX2" fmla="*/ 866775 w 3362325"/>
              <a:gd name="connsiteY2" fmla="*/ 2228850 h 2279709"/>
              <a:gd name="connsiteX3" fmla="*/ 1676400 w 3362325"/>
              <a:gd name="connsiteY3" fmla="*/ 0 h 2279709"/>
              <a:gd name="connsiteX4" fmla="*/ 2457449 w 3362325"/>
              <a:gd name="connsiteY4" fmla="*/ 2228850 h 2279709"/>
              <a:gd name="connsiteX5" fmla="*/ 3048000 w 3362325"/>
              <a:gd name="connsiteY5" fmla="*/ 1581150 h 2279709"/>
              <a:gd name="connsiteX6" fmla="*/ 3362325 w 3362325"/>
              <a:gd name="connsiteY6" fmla="*/ 1819275 h 2279709"/>
              <a:gd name="connsiteX0" fmla="*/ 0 w 3362325"/>
              <a:gd name="connsiteY0" fmla="*/ 1809750 h 2282215"/>
              <a:gd name="connsiteX1" fmla="*/ 319087 w 3362325"/>
              <a:gd name="connsiteY1" fmla="*/ 1604962 h 2282215"/>
              <a:gd name="connsiteX2" fmla="*/ 866775 w 3362325"/>
              <a:gd name="connsiteY2" fmla="*/ 2228850 h 2282215"/>
              <a:gd name="connsiteX3" fmla="*/ 1676400 w 3362325"/>
              <a:gd name="connsiteY3" fmla="*/ 0 h 2282215"/>
              <a:gd name="connsiteX4" fmla="*/ 2457449 w 3362325"/>
              <a:gd name="connsiteY4" fmla="*/ 2228850 h 2282215"/>
              <a:gd name="connsiteX5" fmla="*/ 3048000 w 3362325"/>
              <a:gd name="connsiteY5" fmla="*/ 1581150 h 2282215"/>
              <a:gd name="connsiteX6" fmla="*/ 3362325 w 3362325"/>
              <a:gd name="connsiteY6" fmla="*/ 1819275 h 2282215"/>
              <a:gd name="connsiteX0" fmla="*/ 0 w 3362325"/>
              <a:gd name="connsiteY0" fmla="*/ 1809750 h 2279709"/>
              <a:gd name="connsiteX1" fmla="*/ 319087 w 3362325"/>
              <a:gd name="connsiteY1" fmla="*/ 1604962 h 2279709"/>
              <a:gd name="connsiteX2" fmla="*/ 866775 w 3362325"/>
              <a:gd name="connsiteY2" fmla="*/ 2228850 h 2279709"/>
              <a:gd name="connsiteX3" fmla="*/ 1676400 w 3362325"/>
              <a:gd name="connsiteY3" fmla="*/ 0 h 2279709"/>
              <a:gd name="connsiteX4" fmla="*/ 2457449 w 3362325"/>
              <a:gd name="connsiteY4" fmla="*/ 2228850 h 2279709"/>
              <a:gd name="connsiteX5" fmla="*/ 3048000 w 3362325"/>
              <a:gd name="connsiteY5" fmla="*/ 1581150 h 2279709"/>
              <a:gd name="connsiteX6" fmla="*/ 3362325 w 3362325"/>
              <a:gd name="connsiteY6" fmla="*/ 1819275 h 2279709"/>
              <a:gd name="connsiteX0" fmla="*/ 0 w 3362325"/>
              <a:gd name="connsiteY0" fmla="*/ 1809750 h 2279709"/>
              <a:gd name="connsiteX1" fmla="*/ 319087 w 3362325"/>
              <a:gd name="connsiteY1" fmla="*/ 1604962 h 2279709"/>
              <a:gd name="connsiteX2" fmla="*/ 866775 w 3362325"/>
              <a:gd name="connsiteY2" fmla="*/ 2228850 h 2279709"/>
              <a:gd name="connsiteX3" fmla="*/ 1676400 w 3362325"/>
              <a:gd name="connsiteY3" fmla="*/ 0 h 2279709"/>
              <a:gd name="connsiteX4" fmla="*/ 2457449 w 3362325"/>
              <a:gd name="connsiteY4" fmla="*/ 2228850 h 2279709"/>
              <a:gd name="connsiteX5" fmla="*/ 3048000 w 3362325"/>
              <a:gd name="connsiteY5" fmla="*/ 1581150 h 2279709"/>
              <a:gd name="connsiteX6" fmla="*/ 3362325 w 3362325"/>
              <a:gd name="connsiteY6" fmla="*/ 1819275 h 2279709"/>
              <a:gd name="connsiteX0" fmla="*/ 0 w 3362325"/>
              <a:gd name="connsiteY0" fmla="*/ 1809750 h 2279709"/>
              <a:gd name="connsiteX1" fmla="*/ 319087 w 3362325"/>
              <a:gd name="connsiteY1" fmla="*/ 1604962 h 2279709"/>
              <a:gd name="connsiteX2" fmla="*/ 866775 w 3362325"/>
              <a:gd name="connsiteY2" fmla="*/ 2228850 h 2279709"/>
              <a:gd name="connsiteX3" fmla="*/ 1676400 w 3362325"/>
              <a:gd name="connsiteY3" fmla="*/ 0 h 2279709"/>
              <a:gd name="connsiteX4" fmla="*/ 2457449 w 3362325"/>
              <a:gd name="connsiteY4" fmla="*/ 2228850 h 2279709"/>
              <a:gd name="connsiteX5" fmla="*/ 3048000 w 3362325"/>
              <a:gd name="connsiteY5" fmla="*/ 1581150 h 2279709"/>
              <a:gd name="connsiteX6" fmla="*/ 3362325 w 3362325"/>
              <a:gd name="connsiteY6" fmla="*/ 1819275 h 2279709"/>
              <a:gd name="connsiteX0" fmla="*/ 0 w 3362325"/>
              <a:gd name="connsiteY0" fmla="*/ 1809750 h 2279709"/>
              <a:gd name="connsiteX1" fmla="*/ 319087 w 3362325"/>
              <a:gd name="connsiteY1" fmla="*/ 1604962 h 2279709"/>
              <a:gd name="connsiteX2" fmla="*/ 866775 w 3362325"/>
              <a:gd name="connsiteY2" fmla="*/ 2228850 h 2279709"/>
              <a:gd name="connsiteX3" fmla="*/ 1676400 w 3362325"/>
              <a:gd name="connsiteY3" fmla="*/ 0 h 2279709"/>
              <a:gd name="connsiteX4" fmla="*/ 2457449 w 3362325"/>
              <a:gd name="connsiteY4" fmla="*/ 2228850 h 2279709"/>
              <a:gd name="connsiteX5" fmla="*/ 3048000 w 3362325"/>
              <a:gd name="connsiteY5" fmla="*/ 1581150 h 2279709"/>
              <a:gd name="connsiteX6" fmla="*/ 3362325 w 3362325"/>
              <a:gd name="connsiteY6" fmla="*/ 1819275 h 2279709"/>
              <a:gd name="connsiteX0" fmla="*/ 0 w 3362325"/>
              <a:gd name="connsiteY0" fmla="*/ 1809750 h 2231933"/>
              <a:gd name="connsiteX1" fmla="*/ 319087 w 3362325"/>
              <a:gd name="connsiteY1" fmla="*/ 1604962 h 2231933"/>
              <a:gd name="connsiteX2" fmla="*/ 866775 w 3362325"/>
              <a:gd name="connsiteY2" fmla="*/ 2228850 h 2231933"/>
              <a:gd name="connsiteX3" fmla="*/ 1676400 w 3362325"/>
              <a:gd name="connsiteY3" fmla="*/ 0 h 2231933"/>
              <a:gd name="connsiteX4" fmla="*/ 2457449 w 3362325"/>
              <a:gd name="connsiteY4" fmla="*/ 2228850 h 2231933"/>
              <a:gd name="connsiteX5" fmla="*/ 3048000 w 3362325"/>
              <a:gd name="connsiteY5" fmla="*/ 1581150 h 2231933"/>
              <a:gd name="connsiteX6" fmla="*/ 3362325 w 3362325"/>
              <a:gd name="connsiteY6" fmla="*/ 1819275 h 2231933"/>
              <a:gd name="connsiteX0" fmla="*/ 0 w 3362325"/>
              <a:gd name="connsiteY0" fmla="*/ 1809750 h 2231933"/>
              <a:gd name="connsiteX1" fmla="*/ 319087 w 3362325"/>
              <a:gd name="connsiteY1" fmla="*/ 1604962 h 2231933"/>
              <a:gd name="connsiteX2" fmla="*/ 866775 w 3362325"/>
              <a:gd name="connsiteY2" fmla="*/ 2228850 h 2231933"/>
              <a:gd name="connsiteX3" fmla="*/ 1676400 w 3362325"/>
              <a:gd name="connsiteY3" fmla="*/ 0 h 2231933"/>
              <a:gd name="connsiteX4" fmla="*/ 2457449 w 3362325"/>
              <a:gd name="connsiteY4" fmla="*/ 2228850 h 2231933"/>
              <a:gd name="connsiteX5" fmla="*/ 3048000 w 3362325"/>
              <a:gd name="connsiteY5" fmla="*/ 1581150 h 2231933"/>
              <a:gd name="connsiteX6" fmla="*/ 3362325 w 3362325"/>
              <a:gd name="connsiteY6" fmla="*/ 1819275 h 2231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62325" h="2231933">
                <a:moveTo>
                  <a:pt x="0" y="1809750"/>
                </a:moveTo>
                <a:cubicBezTo>
                  <a:pt x="34924" y="1742281"/>
                  <a:pt x="165100" y="1544637"/>
                  <a:pt x="319087" y="1604962"/>
                </a:cubicBezTo>
                <a:cubicBezTo>
                  <a:pt x="473074" y="1665287"/>
                  <a:pt x="583406" y="2129632"/>
                  <a:pt x="866775" y="2228850"/>
                </a:cubicBezTo>
                <a:cubicBezTo>
                  <a:pt x="1150144" y="2328068"/>
                  <a:pt x="1411288" y="0"/>
                  <a:pt x="1676400" y="0"/>
                </a:cubicBezTo>
                <a:cubicBezTo>
                  <a:pt x="1941512" y="0"/>
                  <a:pt x="2166936" y="2255838"/>
                  <a:pt x="2457449" y="2228850"/>
                </a:cubicBezTo>
                <a:cubicBezTo>
                  <a:pt x="2747962" y="2201862"/>
                  <a:pt x="2778125" y="1620837"/>
                  <a:pt x="3048000" y="1581150"/>
                </a:cubicBezTo>
                <a:cubicBezTo>
                  <a:pt x="3144837" y="1582737"/>
                  <a:pt x="3253581" y="1701006"/>
                  <a:pt x="3362325" y="1819275"/>
                </a:cubicBezTo>
              </a:path>
            </a:pathLst>
          </a:custGeom>
          <a:noFill/>
          <a:ln>
            <a:solidFill>
              <a:schemeClr val="accent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0" name="任意多边形: 形状 149">
            <a:extLst>
              <a:ext uri="{FF2B5EF4-FFF2-40B4-BE49-F238E27FC236}">
                <a16:creationId xmlns:a16="http://schemas.microsoft.com/office/drawing/2014/main" id="{61C6F47D-CB08-490E-8322-579C26557E91}"/>
              </a:ext>
            </a:extLst>
          </p:cNvPr>
          <p:cNvSpPr/>
          <p:nvPr/>
        </p:nvSpPr>
        <p:spPr>
          <a:xfrm>
            <a:off x="5051097" y="3963760"/>
            <a:ext cx="3175328" cy="1552574"/>
          </a:xfrm>
          <a:custGeom>
            <a:avLst/>
            <a:gdLst>
              <a:gd name="connsiteX0" fmla="*/ 0 w 3362325"/>
              <a:gd name="connsiteY0" fmla="*/ 1809750 h 2313068"/>
              <a:gd name="connsiteX1" fmla="*/ 304800 w 3362325"/>
              <a:gd name="connsiteY1" fmla="*/ 1581150 h 2313068"/>
              <a:gd name="connsiteX2" fmla="*/ 552450 w 3362325"/>
              <a:gd name="connsiteY2" fmla="*/ 1819275 h 2313068"/>
              <a:gd name="connsiteX3" fmla="*/ 866775 w 3362325"/>
              <a:gd name="connsiteY3" fmla="*/ 2228850 h 2313068"/>
              <a:gd name="connsiteX4" fmla="*/ 1676400 w 3362325"/>
              <a:gd name="connsiteY4" fmla="*/ 0 h 2313068"/>
              <a:gd name="connsiteX5" fmla="*/ 2476500 w 3362325"/>
              <a:gd name="connsiteY5" fmla="*/ 2228850 h 2313068"/>
              <a:gd name="connsiteX6" fmla="*/ 2781300 w 3362325"/>
              <a:gd name="connsiteY6" fmla="*/ 1809750 h 2313068"/>
              <a:gd name="connsiteX7" fmla="*/ 3048000 w 3362325"/>
              <a:gd name="connsiteY7" fmla="*/ 1581150 h 2313068"/>
              <a:gd name="connsiteX8" fmla="*/ 3362325 w 3362325"/>
              <a:gd name="connsiteY8" fmla="*/ 1819275 h 2313068"/>
              <a:gd name="connsiteX0" fmla="*/ 0 w 3362325"/>
              <a:gd name="connsiteY0" fmla="*/ 1809750 h 2311515"/>
              <a:gd name="connsiteX1" fmla="*/ 304800 w 3362325"/>
              <a:gd name="connsiteY1" fmla="*/ 1581150 h 2311515"/>
              <a:gd name="connsiteX2" fmla="*/ 552450 w 3362325"/>
              <a:gd name="connsiteY2" fmla="*/ 1819275 h 2311515"/>
              <a:gd name="connsiteX3" fmla="*/ 866775 w 3362325"/>
              <a:gd name="connsiteY3" fmla="*/ 2228850 h 2311515"/>
              <a:gd name="connsiteX4" fmla="*/ 1676400 w 3362325"/>
              <a:gd name="connsiteY4" fmla="*/ 0 h 2311515"/>
              <a:gd name="connsiteX5" fmla="*/ 2476500 w 3362325"/>
              <a:gd name="connsiteY5" fmla="*/ 2228850 h 2311515"/>
              <a:gd name="connsiteX6" fmla="*/ 2781300 w 3362325"/>
              <a:gd name="connsiteY6" fmla="*/ 1809750 h 2311515"/>
              <a:gd name="connsiteX7" fmla="*/ 3048000 w 3362325"/>
              <a:gd name="connsiteY7" fmla="*/ 1581150 h 2311515"/>
              <a:gd name="connsiteX8" fmla="*/ 3362325 w 3362325"/>
              <a:gd name="connsiteY8" fmla="*/ 1819275 h 2311515"/>
              <a:gd name="connsiteX0" fmla="*/ 0 w 3362325"/>
              <a:gd name="connsiteY0" fmla="*/ 1809810 h 2386301"/>
              <a:gd name="connsiteX1" fmla="*/ 304800 w 3362325"/>
              <a:gd name="connsiteY1" fmla="*/ 1581210 h 2386301"/>
              <a:gd name="connsiteX2" fmla="*/ 552450 w 3362325"/>
              <a:gd name="connsiteY2" fmla="*/ 1819335 h 2386301"/>
              <a:gd name="connsiteX3" fmla="*/ 866775 w 3362325"/>
              <a:gd name="connsiteY3" fmla="*/ 2228910 h 2386301"/>
              <a:gd name="connsiteX4" fmla="*/ 1676400 w 3362325"/>
              <a:gd name="connsiteY4" fmla="*/ 60 h 2386301"/>
              <a:gd name="connsiteX5" fmla="*/ 2576512 w 3362325"/>
              <a:gd name="connsiteY5" fmla="*/ 2309872 h 2386301"/>
              <a:gd name="connsiteX6" fmla="*/ 2781300 w 3362325"/>
              <a:gd name="connsiteY6" fmla="*/ 1809810 h 2386301"/>
              <a:gd name="connsiteX7" fmla="*/ 3048000 w 3362325"/>
              <a:gd name="connsiteY7" fmla="*/ 1581210 h 2386301"/>
              <a:gd name="connsiteX8" fmla="*/ 3362325 w 3362325"/>
              <a:gd name="connsiteY8" fmla="*/ 1819335 h 2386301"/>
              <a:gd name="connsiteX0" fmla="*/ 0 w 3362325"/>
              <a:gd name="connsiteY0" fmla="*/ 1809750 h 2311515"/>
              <a:gd name="connsiteX1" fmla="*/ 304800 w 3362325"/>
              <a:gd name="connsiteY1" fmla="*/ 1581150 h 2311515"/>
              <a:gd name="connsiteX2" fmla="*/ 552450 w 3362325"/>
              <a:gd name="connsiteY2" fmla="*/ 1819275 h 2311515"/>
              <a:gd name="connsiteX3" fmla="*/ 866775 w 3362325"/>
              <a:gd name="connsiteY3" fmla="*/ 2228850 h 2311515"/>
              <a:gd name="connsiteX4" fmla="*/ 1676400 w 3362325"/>
              <a:gd name="connsiteY4" fmla="*/ 0 h 2311515"/>
              <a:gd name="connsiteX5" fmla="*/ 2457449 w 3362325"/>
              <a:gd name="connsiteY5" fmla="*/ 2228850 h 2311515"/>
              <a:gd name="connsiteX6" fmla="*/ 2781300 w 3362325"/>
              <a:gd name="connsiteY6" fmla="*/ 1809750 h 2311515"/>
              <a:gd name="connsiteX7" fmla="*/ 3048000 w 3362325"/>
              <a:gd name="connsiteY7" fmla="*/ 1581150 h 2311515"/>
              <a:gd name="connsiteX8" fmla="*/ 3362325 w 3362325"/>
              <a:gd name="connsiteY8" fmla="*/ 1819275 h 2311515"/>
              <a:gd name="connsiteX0" fmla="*/ 0 w 3362325"/>
              <a:gd name="connsiteY0" fmla="*/ 1809750 h 2229181"/>
              <a:gd name="connsiteX1" fmla="*/ 304800 w 3362325"/>
              <a:gd name="connsiteY1" fmla="*/ 1581150 h 2229181"/>
              <a:gd name="connsiteX2" fmla="*/ 552450 w 3362325"/>
              <a:gd name="connsiteY2" fmla="*/ 1819275 h 2229181"/>
              <a:gd name="connsiteX3" fmla="*/ 866775 w 3362325"/>
              <a:gd name="connsiteY3" fmla="*/ 2228850 h 2229181"/>
              <a:gd name="connsiteX4" fmla="*/ 1676400 w 3362325"/>
              <a:gd name="connsiteY4" fmla="*/ 0 h 2229181"/>
              <a:gd name="connsiteX5" fmla="*/ 2457449 w 3362325"/>
              <a:gd name="connsiteY5" fmla="*/ 2228850 h 2229181"/>
              <a:gd name="connsiteX6" fmla="*/ 2781300 w 3362325"/>
              <a:gd name="connsiteY6" fmla="*/ 1809750 h 2229181"/>
              <a:gd name="connsiteX7" fmla="*/ 3048000 w 3362325"/>
              <a:gd name="connsiteY7" fmla="*/ 1581150 h 2229181"/>
              <a:gd name="connsiteX8" fmla="*/ 3362325 w 3362325"/>
              <a:gd name="connsiteY8" fmla="*/ 1819275 h 2229181"/>
              <a:gd name="connsiteX0" fmla="*/ 0 w 3362325"/>
              <a:gd name="connsiteY0" fmla="*/ 1809750 h 2229181"/>
              <a:gd name="connsiteX1" fmla="*/ 304800 w 3362325"/>
              <a:gd name="connsiteY1" fmla="*/ 1581150 h 2229181"/>
              <a:gd name="connsiteX2" fmla="*/ 552450 w 3362325"/>
              <a:gd name="connsiteY2" fmla="*/ 1819275 h 2229181"/>
              <a:gd name="connsiteX3" fmla="*/ 866775 w 3362325"/>
              <a:gd name="connsiteY3" fmla="*/ 2228850 h 2229181"/>
              <a:gd name="connsiteX4" fmla="*/ 1676400 w 3362325"/>
              <a:gd name="connsiteY4" fmla="*/ 0 h 2229181"/>
              <a:gd name="connsiteX5" fmla="*/ 2457449 w 3362325"/>
              <a:gd name="connsiteY5" fmla="*/ 2228850 h 2229181"/>
              <a:gd name="connsiteX6" fmla="*/ 2781300 w 3362325"/>
              <a:gd name="connsiteY6" fmla="*/ 1809750 h 2229181"/>
              <a:gd name="connsiteX7" fmla="*/ 3048000 w 3362325"/>
              <a:gd name="connsiteY7" fmla="*/ 1581150 h 2229181"/>
              <a:gd name="connsiteX8" fmla="*/ 3362325 w 3362325"/>
              <a:gd name="connsiteY8" fmla="*/ 1819275 h 2229181"/>
              <a:gd name="connsiteX0" fmla="*/ 0 w 3362325"/>
              <a:gd name="connsiteY0" fmla="*/ 1809750 h 2233008"/>
              <a:gd name="connsiteX1" fmla="*/ 304800 w 3362325"/>
              <a:gd name="connsiteY1" fmla="*/ 1581150 h 2233008"/>
              <a:gd name="connsiteX2" fmla="*/ 552450 w 3362325"/>
              <a:gd name="connsiteY2" fmla="*/ 1819275 h 2233008"/>
              <a:gd name="connsiteX3" fmla="*/ 866775 w 3362325"/>
              <a:gd name="connsiteY3" fmla="*/ 2228850 h 2233008"/>
              <a:gd name="connsiteX4" fmla="*/ 1676400 w 3362325"/>
              <a:gd name="connsiteY4" fmla="*/ 0 h 2233008"/>
              <a:gd name="connsiteX5" fmla="*/ 2457449 w 3362325"/>
              <a:gd name="connsiteY5" fmla="*/ 2228850 h 2233008"/>
              <a:gd name="connsiteX6" fmla="*/ 2781300 w 3362325"/>
              <a:gd name="connsiteY6" fmla="*/ 1809750 h 2233008"/>
              <a:gd name="connsiteX7" fmla="*/ 3048000 w 3362325"/>
              <a:gd name="connsiteY7" fmla="*/ 1581150 h 2233008"/>
              <a:gd name="connsiteX8" fmla="*/ 3362325 w 3362325"/>
              <a:gd name="connsiteY8" fmla="*/ 1819275 h 2233008"/>
              <a:gd name="connsiteX0" fmla="*/ 0 w 3362325"/>
              <a:gd name="connsiteY0" fmla="*/ 1809750 h 2233008"/>
              <a:gd name="connsiteX1" fmla="*/ 304800 w 3362325"/>
              <a:gd name="connsiteY1" fmla="*/ 1581150 h 2233008"/>
              <a:gd name="connsiteX2" fmla="*/ 552450 w 3362325"/>
              <a:gd name="connsiteY2" fmla="*/ 1819275 h 2233008"/>
              <a:gd name="connsiteX3" fmla="*/ 866775 w 3362325"/>
              <a:gd name="connsiteY3" fmla="*/ 2228850 h 2233008"/>
              <a:gd name="connsiteX4" fmla="*/ 1676400 w 3362325"/>
              <a:gd name="connsiteY4" fmla="*/ 0 h 2233008"/>
              <a:gd name="connsiteX5" fmla="*/ 2457449 w 3362325"/>
              <a:gd name="connsiteY5" fmla="*/ 2228850 h 2233008"/>
              <a:gd name="connsiteX6" fmla="*/ 2781300 w 3362325"/>
              <a:gd name="connsiteY6" fmla="*/ 1809750 h 2233008"/>
              <a:gd name="connsiteX7" fmla="*/ 3048000 w 3362325"/>
              <a:gd name="connsiteY7" fmla="*/ 1581150 h 2233008"/>
              <a:gd name="connsiteX8" fmla="*/ 3362325 w 3362325"/>
              <a:gd name="connsiteY8" fmla="*/ 1819275 h 2233008"/>
              <a:gd name="connsiteX0" fmla="*/ 0 w 3362325"/>
              <a:gd name="connsiteY0" fmla="*/ 1809750 h 2233008"/>
              <a:gd name="connsiteX1" fmla="*/ 304800 w 3362325"/>
              <a:gd name="connsiteY1" fmla="*/ 1581150 h 2233008"/>
              <a:gd name="connsiteX2" fmla="*/ 552450 w 3362325"/>
              <a:gd name="connsiteY2" fmla="*/ 1819275 h 2233008"/>
              <a:gd name="connsiteX3" fmla="*/ 866775 w 3362325"/>
              <a:gd name="connsiteY3" fmla="*/ 2228850 h 2233008"/>
              <a:gd name="connsiteX4" fmla="*/ 1676400 w 3362325"/>
              <a:gd name="connsiteY4" fmla="*/ 0 h 2233008"/>
              <a:gd name="connsiteX5" fmla="*/ 2457449 w 3362325"/>
              <a:gd name="connsiteY5" fmla="*/ 2228850 h 2233008"/>
              <a:gd name="connsiteX6" fmla="*/ 2781300 w 3362325"/>
              <a:gd name="connsiteY6" fmla="*/ 1809750 h 2233008"/>
              <a:gd name="connsiteX7" fmla="*/ 3048000 w 3362325"/>
              <a:gd name="connsiteY7" fmla="*/ 1581150 h 2233008"/>
              <a:gd name="connsiteX8" fmla="*/ 3362325 w 3362325"/>
              <a:gd name="connsiteY8" fmla="*/ 1819275 h 2233008"/>
              <a:gd name="connsiteX0" fmla="*/ 0 w 3362325"/>
              <a:gd name="connsiteY0" fmla="*/ 1809750 h 2317468"/>
              <a:gd name="connsiteX1" fmla="*/ 304800 w 3362325"/>
              <a:gd name="connsiteY1" fmla="*/ 1581150 h 2317468"/>
              <a:gd name="connsiteX2" fmla="*/ 557213 w 3362325"/>
              <a:gd name="connsiteY2" fmla="*/ 1828800 h 2317468"/>
              <a:gd name="connsiteX3" fmla="*/ 866775 w 3362325"/>
              <a:gd name="connsiteY3" fmla="*/ 2228850 h 2317468"/>
              <a:gd name="connsiteX4" fmla="*/ 1676400 w 3362325"/>
              <a:gd name="connsiteY4" fmla="*/ 0 h 2317468"/>
              <a:gd name="connsiteX5" fmla="*/ 2457449 w 3362325"/>
              <a:gd name="connsiteY5" fmla="*/ 2228850 h 2317468"/>
              <a:gd name="connsiteX6" fmla="*/ 2781300 w 3362325"/>
              <a:gd name="connsiteY6" fmla="*/ 1809750 h 2317468"/>
              <a:gd name="connsiteX7" fmla="*/ 3048000 w 3362325"/>
              <a:gd name="connsiteY7" fmla="*/ 1581150 h 2317468"/>
              <a:gd name="connsiteX8" fmla="*/ 3362325 w 3362325"/>
              <a:gd name="connsiteY8" fmla="*/ 1819275 h 2317468"/>
              <a:gd name="connsiteX0" fmla="*/ 0 w 3362325"/>
              <a:gd name="connsiteY0" fmla="*/ 1809750 h 2314651"/>
              <a:gd name="connsiteX1" fmla="*/ 304800 w 3362325"/>
              <a:gd name="connsiteY1" fmla="*/ 1581150 h 2314651"/>
              <a:gd name="connsiteX2" fmla="*/ 557213 w 3362325"/>
              <a:gd name="connsiteY2" fmla="*/ 1828800 h 2314651"/>
              <a:gd name="connsiteX3" fmla="*/ 866775 w 3362325"/>
              <a:gd name="connsiteY3" fmla="*/ 2228850 h 2314651"/>
              <a:gd name="connsiteX4" fmla="*/ 1676400 w 3362325"/>
              <a:gd name="connsiteY4" fmla="*/ 0 h 2314651"/>
              <a:gd name="connsiteX5" fmla="*/ 2457449 w 3362325"/>
              <a:gd name="connsiteY5" fmla="*/ 2228850 h 2314651"/>
              <a:gd name="connsiteX6" fmla="*/ 2781300 w 3362325"/>
              <a:gd name="connsiteY6" fmla="*/ 1809750 h 2314651"/>
              <a:gd name="connsiteX7" fmla="*/ 3048000 w 3362325"/>
              <a:gd name="connsiteY7" fmla="*/ 1581150 h 2314651"/>
              <a:gd name="connsiteX8" fmla="*/ 3362325 w 3362325"/>
              <a:gd name="connsiteY8" fmla="*/ 1819275 h 2314651"/>
              <a:gd name="connsiteX0" fmla="*/ 0 w 3362325"/>
              <a:gd name="connsiteY0" fmla="*/ 1809750 h 2232899"/>
              <a:gd name="connsiteX1" fmla="*/ 304800 w 3362325"/>
              <a:gd name="connsiteY1" fmla="*/ 1581150 h 2232899"/>
              <a:gd name="connsiteX2" fmla="*/ 557213 w 3362325"/>
              <a:gd name="connsiteY2" fmla="*/ 1828800 h 2232899"/>
              <a:gd name="connsiteX3" fmla="*/ 866775 w 3362325"/>
              <a:gd name="connsiteY3" fmla="*/ 2228850 h 2232899"/>
              <a:gd name="connsiteX4" fmla="*/ 1676400 w 3362325"/>
              <a:gd name="connsiteY4" fmla="*/ 0 h 2232899"/>
              <a:gd name="connsiteX5" fmla="*/ 2457449 w 3362325"/>
              <a:gd name="connsiteY5" fmla="*/ 2228850 h 2232899"/>
              <a:gd name="connsiteX6" fmla="*/ 2781300 w 3362325"/>
              <a:gd name="connsiteY6" fmla="*/ 1809750 h 2232899"/>
              <a:gd name="connsiteX7" fmla="*/ 3048000 w 3362325"/>
              <a:gd name="connsiteY7" fmla="*/ 1581150 h 2232899"/>
              <a:gd name="connsiteX8" fmla="*/ 3362325 w 3362325"/>
              <a:gd name="connsiteY8" fmla="*/ 1819275 h 2232899"/>
              <a:gd name="connsiteX0" fmla="*/ 0 w 3362325"/>
              <a:gd name="connsiteY0" fmla="*/ 1809750 h 2232899"/>
              <a:gd name="connsiteX1" fmla="*/ 304800 w 3362325"/>
              <a:gd name="connsiteY1" fmla="*/ 1581150 h 2232899"/>
              <a:gd name="connsiteX2" fmla="*/ 557213 w 3362325"/>
              <a:gd name="connsiteY2" fmla="*/ 1828800 h 2232899"/>
              <a:gd name="connsiteX3" fmla="*/ 866775 w 3362325"/>
              <a:gd name="connsiteY3" fmla="*/ 2228850 h 2232899"/>
              <a:gd name="connsiteX4" fmla="*/ 1676400 w 3362325"/>
              <a:gd name="connsiteY4" fmla="*/ 0 h 2232899"/>
              <a:gd name="connsiteX5" fmla="*/ 2457449 w 3362325"/>
              <a:gd name="connsiteY5" fmla="*/ 2228850 h 2232899"/>
              <a:gd name="connsiteX6" fmla="*/ 2781300 w 3362325"/>
              <a:gd name="connsiteY6" fmla="*/ 1809750 h 2232899"/>
              <a:gd name="connsiteX7" fmla="*/ 3048000 w 3362325"/>
              <a:gd name="connsiteY7" fmla="*/ 1581150 h 2232899"/>
              <a:gd name="connsiteX8" fmla="*/ 3362325 w 3362325"/>
              <a:gd name="connsiteY8" fmla="*/ 1819275 h 2232899"/>
              <a:gd name="connsiteX0" fmla="*/ 0 w 3362325"/>
              <a:gd name="connsiteY0" fmla="*/ 1809750 h 2233806"/>
              <a:gd name="connsiteX1" fmla="*/ 304800 w 3362325"/>
              <a:gd name="connsiteY1" fmla="*/ 1581150 h 2233806"/>
              <a:gd name="connsiteX2" fmla="*/ 557213 w 3362325"/>
              <a:gd name="connsiteY2" fmla="*/ 1828800 h 2233806"/>
              <a:gd name="connsiteX3" fmla="*/ 866775 w 3362325"/>
              <a:gd name="connsiteY3" fmla="*/ 2228850 h 2233806"/>
              <a:gd name="connsiteX4" fmla="*/ 1676400 w 3362325"/>
              <a:gd name="connsiteY4" fmla="*/ 0 h 2233806"/>
              <a:gd name="connsiteX5" fmla="*/ 2457449 w 3362325"/>
              <a:gd name="connsiteY5" fmla="*/ 2228850 h 2233806"/>
              <a:gd name="connsiteX6" fmla="*/ 2781300 w 3362325"/>
              <a:gd name="connsiteY6" fmla="*/ 1809750 h 2233806"/>
              <a:gd name="connsiteX7" fmla="*/ 3048000 w 3362325"/>
              <a:gd name="connsiteY7" fmla="*/ 1581150 h 2233806"/>
              <a:gd name="connsiteX8" fmla="*/ 3362325 w 3362325"/>
              <a:gd name="connsiteY8" fmla="*/ 1819275 h 2233806"/>
              <a:gd name="connsiteX0" fmla="*/ 0 w 3362325"/>
              <a:gd name="connsiteY0" fmla="*/ 1809750 h 2233806"/>
              <a:gd name="connsiteX1" fmla="*/ 304800 w 3362325"/>
              <a:gd name="connsiteY1" fmla="*/ 1581150 h 2233806"/>
              <a:gd name="connsiteX2" fmla="*/ 557213 w 3362325"/>
              <a:gd name="connsiteY2" fmla="*/ 1828800 h 2233806"/>
              <a:gd name="connsiteX3" fmla="*/ 866775 w 3362325"/>
              <a:gd name="connsiteY3" fmla="*/ 2228850 h 2233806"/>
              <a:gd name="connsiteX4" fmla="*/ 1676400 w 3362325"/>
              <a:gd name="connsiteY4" fmla="*/ 0 h 2233806"/>
              <a:gd name="connsiteX5" fmla="*/ 2457449 w 3362325"/>
              <a:gd name="connsiteY5" fmla="*/ 2228850 h 2233806"/>
              <a:gd name="connsiteX6" fmla="*/ 2781300 w 3362325"/>
              <a:gd name="connsiteY6" fmla="*/ 1809750 h 2233806"/>
              <a:gd name="connsiteX7" fmla="*/ 3048000 w 3362325"/>
              <a:gd name="connsiteY7" fmla="*/ 1581150 h 2233806"/>
              <a:gd name="connsiteX8" fmla="*/ 3362325 w 3362325"/>
              <a:gd name="connsiteY8" fmla="*/ 1819275 h 2233806"/>
              <a:gd name="connsiteX0" fmla="*/ 0 w 3362325"/>
              <a:gd name="connsiteY0" fmla="*/ 1809750 h 2279709"/>
              <a:gd name="connsiteX1" fmla="*/ 304800 w 3362325"/>
              <a:gd name="connsiteY1" fmla="*/ 1581150 h 2279709"/>
              <a:gd name="connsiteX2" fmla="*/ 557213 w 3362325"/>
              <a:gd name="connsiteY2" fmla="*/ 1828800 h 2279709"/>
              <a:gd name="connsiteX3" fmla="*/ 866775 w 3362325"/>
              <a:gd name="connsiteY3" fmla="*/ 2228850 h 2279709"/>
              <a:gd name="connsiteX4" fmla="*/ 1676400 w 3362325"/>
              <a:gd name="connsiteY4" fmla="*/ 0 h 2279709"/>
              <a:gd name="connsiteX5" fmla="*/ 2457449 w 3362325"/>
              <a:gd name="connsiteY5" fmla="*/ 2228850 h 2279709"/>
              <a:gd name="connsiteX6" fmla="*/ 3048000 w 3362325"/>
              <a:gd name="connsiteY6" fmla="*/ 1581150 h 2279709"/>
              <a:gd name="connsiteX7" fmla="*/ 3362325 w 3362325"/>
              <a:gd name="connsiteY7" fmla="*/ 1819275 h 2279709"/>
              <a:gd name="connsiteX0" fmla="*/ 0 w 3362325"/>
              <a:gd name="connsiteY0" fmla="*/ 1809750 h 2279784"/>
              <a:gd name="connsiteX1" fmla="*/ 304800 w 3362325"/>
              <a:gd name="connsiteY1" fmla="*/ 1581150 h 2279784"/>
              <a:gd name="connsiteX2" fmla="*/ 866775 w 3362325"/>
              <a:gd name="connsiteY2" fmla="*/ 2228850 h 2279784"/>
              <a:gd name="connsiteX3" fmla="*/ 1676400 w 3362325"/>
              <a:gd name="connsiteY3" fmla="*/ 0 h 2279784"/>
              <a:gd name="connsiteX4" fmla="*/ 2457449 w 3362325"/>
              <a:gd name="connsiteY4" fmla="*/ 2228850 h 2279784"/>
              <a:gd name="connsiteX5" fmla="*/ 3048000 w 3362325"/>
              <a:gd name="connsiteY5" fmla="*/ 1581150 h 2279784"/>
              <a:gd name="connsiteX6" fmla="*/ 3362325 w 3362325"/>
              <a:gd name="connsiteY6" fmla="*/ 1819275 h 2279784"/>
              <a:gd name="connsiteX0" fmla="*/ 0 w 3362325"/>
              <a:gd name="connsiteY0" fmla="*/ 1809750 h 2279709"/>
              <a:gd name="connsiteX1" fmla="*/ 304800 w 3362325"/>
              <a:gd name="connsiteY1" fmla="*/ 1581150 h 2279709"/>
              <a:gd name="connsiteX2" fmla="*/ 866775 w 3362325"/>
              <a:gd name="connsiteY2" fmla="*/ 2228850 h 2279709"/>
              <a:gd name="connsiteX3" fmla="*/ 1676400 w 3362325"/>
              <a:gd name="connsiteY3" fmla="*/ 0 h 2279709"/>
              <a:gd name="connsiteX4" fmla="*/ 2457449 w 3362325"/>
              <a:gd name="connsiteY4" fmla="*/ 2228850 h 2279709"/>
              <a:gd name="connsiteX5" fmla="*/ 3048000 w 3362325"/>
              <a:gd name="connsiteY5" fmla="*/ 1581150 h 2279709"/>
              <a:gd name="connsiteX6" fmla="*/ 3362325 w 3362325"/>
              <a:gd name="connsiteY6" fmla="*/ 1819275 h 2279709"/>
              <a:gd name="connsiteX0" fmla="*/ 0 w 3362325"/>
              <a:gd name="connsiteY0" fmla="*/ 1809750 h 2282215"/>
              <a:gd name="connsiteX1" fmla="*/ 319087 w 3362325"/>
              <a:gd name="connsiteY1" fmla="*/ 1604962 h 2282215"/>
              <a:gd name="connsiteX2" fmla="*/ 866775 w 3362325"/>
              <a:gd name="connsiteY2" fmla="*/ 2228850 h 2282215"/>
              <a:gd name="connsiteX3" fmla="*/ 1676400 w 3362325"/>
              <a:gd name="connsiteY3" fmla="*/ 0 h 2282215"/>
              <a:gd name="connsiteX4" fmla="*/ 2457449 w 3362325"/>
              <a:gd name="connsiteY4" fmla="*/ 2228850 h 2282215"/>
              <a:gd name="connsiteX5" fmla="*/ 3048000 w 3362325"/>
              <a:gd name="connsiteY5" fmla="*/ 1581150 h 2282215"/>
              <a:gd name="connsiteX6" fmla="*/ 3362325 w 3362325"/>
              <a:gd name="connsiteY6" fmla="*/ 1819275 h 2282215"/>
              <a:gd name="connsiteX0" fmla="*/ 0 w 3362325"/>
              <a:gd name="connsiteY0" fmla="*/ 1809750 h 2279709"/>
              <a:gd name="connsiteX1" fmla="*/ 319087 w 3362325"/>
              <a:gd name="connsiteY1" fmla="*/ 1604962 h 2279709"/>
              <a:gd name="connsiteX2" fmla="*/ 866775 w 3362325"/>
              <a:gd name="connsiteY2" fmla="*/ 2228850 h 2279709"/>
              <a:gd name="connsiteX3" fmla="*/ 1676400 w 3362325"/>
              <a:gd name="connsiteY3" fmla="*/ 0 h 2279709"/>
              <a:gd name="connsiteX4" fmla="*/ 2457449 w 3362325"/>
              <a:gd name="connsiteY4" fmla="*/ 2228850 h 2279709"/>
              <a:gd name="connsiteX5" fmla="*/ 3048000 w 3362325"/>
              <a:gd name="connsiteY5" fmla="*/ 1581150 h 2279709"/>
              <a:gd name="connsiteX6" fmla="*/ 3362325 w 3362325"/>
              <a:gd name="connsiteY6" fmla="*/ 1819275 h 2279709"/>
              <a:gd name="connsiteX0" fmla="*/ 0 w 3362325"/>
              <a:gd name="connsiteY0" fmla="*/ 1809750 h 2279709"/>
              <a:gd name="connsiteX1" fmla="*/ 319087 w 3362325"/>
              <a:gd name="connsiteY1" fmla="*/ 1604962 h 2279709"/>
              <a:gd name="connsiteX2" fmla="*/ 866775 w 3362325"/>
              <a:gd name="connsiteY2" fmla="*/ 2228850 h 2279709"/>
              <a:gd name="connsiteX3" fmla="*/ 1676400 w 3362325"/>
              <a:gd name="connsiteY3" fmla="*/ 0 h 2279709"/>
              <a:gd name="connsiteX4" fmla="*/ 2457449 w 3362325"/>
              <a:gd name="connsiteY4" fmla="*/ 2228850 h 2279709"/>
              <a:gd name="connsiteX5" fmla="*/ 3048000 w 3362325"/>
              <a:gd name="connsiteY5" fmla="*/ 1581150 h 2279709"/>
              <a:gd name="connsiteX6" fmla="*/ 3362325 w 3362325"/>
              <a:gd name="connsiteY6" fmla="*/ 1819275 h 2279709"/>
              <a:gd name="connsiteX0" fmla="*/ 0 w 3362325"/>
              <a:gd name="connsiteY0" fmla="*/ 1809750 h 2279709"/>
              <a:gd name="connsiteX1" fmla="*/ 319087 w 3362325"/>
              <a:gd name="connsiteY1" fmla="*/ 1604962 h 2279709"/>
              <a:gd name="connsiteX2" fmla="*/ 866775 w 3362325"/>
              <a:gd name="connsiteY2" fmla="*/ 2228850 h 2279709"/>
              <a:gd name="connsiteX3" fmla="*/ 1676400 w 3362325"/>
              <a:gd name="connsiteY3" fmla="*/ 0 h 2279709"/>
              <a:gd name="connsiteX4" fmla="*/ 2457449 w 3362325"/>
              <a:gd name="connsiteY4" fmla="*/ 2228850 h 2279709"/>
              <a:gd name="connsiteX5" fmla="*/ 3048000 w 3362325"/>
              <a:gd name="connsiteY5" fmla="*/ 1581150 h 2279709"/>
              <a:gd name="connsiteX6" fmla="*/ 3362325 w 3362325"/>
              <a:gd name="connsiteY6" fmla="*/ 1819275 h 2279709"/>
              <a:gd name="connsiteX0" fmla="*/ 0 w 3362325"/>
              <a:gd name="connsiteY0" fmla="*/ 1809750 h 2279709"/>
              <a:gd name="connsiteX1" fmla="*/ 319087 w 3362325"/>
              <a:gd name="connsiteY1" fmla="*/ 1604962 h 2279709"/>
              <a:gd name="connsiteX2" fmla="*/ 866775 w 3362325"/>
              <a:gd name="connsiteY2" fmla="*/ 2228850 h 2279709"/>
              <a:gd name="connsiteX3" fmla="*/ 1676400 w 3362325"/>
              <a:gd name="connsiteY3" fmla="*/ 0 h 2279709"/>
              <a:gd name="connsiteX4" fmla="*/ 2457449 w 3362325"/>
              <a:gd name="connsiteY4" fmla="*/ 2228850 h 2279709"/>
              <a:gd name="connsiteX5" fmla="*/ 3048000 w 3362325"/>
              <a:gd name="connsiteY5" fmla="*/ 1581150 h 2279709"/>
              <a:gd name="connsiteX6" fmla="*/ 3362325 w 3362325"/>
              <a:gd name="connsiteY6" fmla="*/ 1819275 h 2279709"/>
              <a:gd name="connsiteX0" fmla="*/ 0 w 3362325"/>
              <a:gd name="connsiteY0" fmla="*/ 1809750 h 2231933"/>
              <a:gd name="connsiteX1" fmla="*/ 319087 w 3362325"/>
              <a:gd name="connsiteY1" fmla="*/ 1604962 h 2231933"/>
              <a:gd name="connsiteX2" fmla="*/ 866775 w 3362325"/>
              <a:gd name="connsiteY2" fmla="*/ 2228850 h 2231933"/>
              <a:gd name="connsiteX3" fmla="*/ 1676400 w 3362325"/>
              <a:gd name="connsiteY3" fmla="*/ 0 h 2231933"/>
              <a:gd name="connsiteX4" fmla="*/ 2457449 w 3362325"/>
              <a:gd name="connsiteY4" fmla="*/ 2228850 h 2231933"/>
              <a:gd name="connsiteX5" fmla="*/ 3048000 w 3362325"/>
              <a:gd name="connsiteY5" fmla="*/ 1581150 h 2231933"/>
              <a:gd name="connsiteX6" fmla="*/ 3362325 w 3362325"/>
              <a:gd name="connsiteY6" fmla="*/ 1819275 h 2231933"/>
              <a:gd name="connsiteX0" fmla="*/ 0 w 3362325"/>
              <a:gd name="connsiteY0" fmla="*/ 1809750 h 2231933"/>
              <a:gd name="connsiteX1" fmla="*/ 319087 w 3362325"/>
              <a:gd name="connsiteY1" fmla="*/ 1604962 h 2231933"/>
              <a:gd name="connsiteX2" fmla="*/ 866775 w 3362325"/>
              <a:gd name="connsiteY2" fmla="*/ 2228850 h 2231933"/>
              <a:gd name="connsiteX3" fmla="*/ 1676400 w 3362325"/>
              <a:gd name="connsiteY3" fmla="*/ 0 h 2231933"/>
              <a:gd name="connsiteX4" fmla="*/ 2457449 w 3362325"/>
              <a:gd name="connsiteY4" fmla="*/ 2228850 h 2231933"/>
              <a:gd name="connsiteX5" fmla="*/ 3048000 w 3362325"/>
              <a:gd name="connsiteY5" fmla="*/ 1581150 h 2231933"/>
              <a:gd name="connsiteX6" fmla="*/ 3362325 w 3362325"/>
              <a:gd name="connsiteY6" fmla="*/ 1819275 h 2231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62325" h="2231933">
                <a:moveTo>
                  <a:pt x="0" y="1809750"/>
                </a:moveTo>
                <a:cubicBezTo>
                  <a:pt x="34924" y="1742281"/>
                  <a:pt x="165100" y="1544637"/>
                  <a:pt x="319087" y="1604962"/>
                </a:cubicBezTo>
                <a:cubicBezTo>
                  <a:pt x="473074" y="1665287"/>
                  <a:pt x="583406" y="2129632"/>
                  <a:pt x="866775" y="2228850"/>
                </a:cubicBezTo>
                <a:cubicBezTo>
                  <a:pt x="1150144" y="2328068"/>
                  <a:pt x="1411288" y="0"/>
                  <a:pt x="1676400" y="0"/>
                </a:cubicBezTo>
                <a:cubicBezTo>
                  <a:pt x="1941512" y="0"/>
                  <a:pt x="2166936" y="2255838"/>
                  <a:pt x="2457449" y="2228850"/>
                </a:cubicBezTo>
                <a:cubicBezTo>
                  <a:pt x="2747962" y="2201862"/>
                  <a:pt x="2778125" y="1620837"/>
                  <a:pt x="3048000" y="1581150"/>
                </a:cubicBezTo>
                <a:cubicBezTo>
                  <a:pt x="3144837" y="1582737"/>
                  <a:pt x="3253581" y="1701006"/>
                  <a:pt x="3362325" y="1819275"/>
                </a:cubicBezTo>
              </a:path>
            </a:pathLst>
          </a:custGeom>
          <a:noFill/>
          <a:ln>
            <a:solidFill>
              <a:schemeClr val="accent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1" name="任意多边形: 形状 150">
            <a:extLst>
              <a:ext uri="{FF2B5EF4-FFF2-40B4-BE49-F238E27FC236}">
                <a16:creationId xmlns:a16="http://schemas.microsoft.com/office/drawing/2014/main" id="{26E3F369-CD24-489F-B213-2A514F028044}"/>
              </a:ext>
            </a:extLst>
          </p:cNvPr>
          <p:cNvSpPr/>
          <p:nvPr/>
        </p:nvSpPr>
        <p:spPr>
          <a:xfrm>
            <a:off x="5622597" y="4106634"/>
            <a:ext cx="3175328" cy="1409699"/>
          </a:xfrm>
          <a:custGeom>
            <a:avLst/>
            <a:gdLst>
              <a:gd name="connsiteX0" fmla="*/ 0 w 3362325"/>
              <a:gd name="connsiteY0" fmla="*/ 1809750 h 2313068"/>
              <a:gd name="connsiteX1" fmla="*/ 304800 w 3362325"/>
              <a:gd name="connsiteY1" fmla="*/ 1581150 h 2313068"/>
              <a:gd name="connsiteX2" fmla="*/ 552450 w 3362325"/>
              <a:gd name="connsiteY2" fmla="*/ 1819275 h 2313068"/>
              <a:gd name="connsiteX3" fmla="*/ 866775 w 3362325"/>
              <a:gd name="connsiteY3" fmla="*/ 2228850 h 2313068"/>
              <a:gd name="connsiteX4" fmla="*/ 1676400 w 3362325"/>
              <a:gd name="connsiteY4" fmla="*/ 0 h 2313068"/>
              <a:gd name="connsiteX5" fmla="*/ 2476500 w 3362325"/>
              <a:gd name="connsiteY5" fmla="*/ 2228850 h 2313068"/>
              <a:gd name="connsiteX6" fmla="*/ 2781300 w 3362325"/>
              <a:gd name="connsiteY6" fmla="*/ 1809750 h 2313068"/>
              <a:gd name="connsiteX7" fmla="*/ 3048000 w 3362325"/>
              <a:gd name="connsiteY7" fmla="*/ 1581150 h 2313068"/>
              <a:gd name="connsiteX8" fmla="*/ 3362325 w 3362325"/>
              <a:gd name="connsiteY8" fmla="*/ 1819275 h 2313068"/>
              <a:gd name="connsiteX0" fmla="*/ 0 w 3362325"/>
              <a:gd name="connsiteY0" fmla="*/ 1809750 h 2311515"/>
              <a:gd name="connsiteX1" fmla="*/ 304800 w 3362325"/>
              <a:gd name="connsiteY1" fmla="*/ 1581150 h 2311515"/>
              <a:gd name="connsiteX2" fmla="*/ 552450 w 3362325"/>
              <a:gd name="connsiteY2" fmla="*/ 1819275 h 2311515"/>
              <a:gd name="connsiteX3" fmla="*/ 866775 w 3362325"/>
              <a:gd name="connsiteY3" fmla="*/ 2228850 h 2311515"/>
              <a:gd name="connsiteX4" fmla="*/ 1676400 w 3362325"/>
              <a:gd name="connsiteY4" fmla="*/ 0 h 2311515"/>
              <a:gd name="connsiteX5" fmla="*/ 2476500 w 3362325"/>
              <a:gd name="connsiteY5" fmla="*/ 2228850 h 2311515"/>
              <a:gd name="connsiteX6" fmla="*/ 2781300 w 3362325"/>
              <a:gd name="connsiteY6" fmla="*/ 1809750 h 2311515"/>
              <a:gd name="connsiteX7" fmla="*/ 3048000 w 3362325"/>
              <a:gd name="connsiteY7" fmla="*/ 1581150 h 2311515"/>
              <a:gd name="connsiteX8" fmla="*/ 3362325 w 3362325"/>
              <a:gd name="connsiteY8" fmla="*/ 1819275 h 2311515"/>
              <a:gd name="connsiteX0" fmla="*/ 0 w 3362325"/>
              <a:gd name="connsiteY0" fmla="*/ 1809810 h 2386301"/>
              <a:gd name="connsiteX1" fmla="*/ 304800 w 3362325"/>
              <a:gd name="connsiteY1" fmla="*/ 1581210 h 2386301"/>
              <a:gd name="connsiteX2" fmla="*/ 552450 w 3362325"/>
              <a:gd name="connsiteY2" fmla="*/ 1819335 h 2386301"/>
              <a:gd name="connsiteX3" fmla="*/ 866775 w 3362325"/>
              <a:gd name="connsiteY3" fmla="*/ 2228910 h 2386301"/>
              <a:gd name="connsiteX4" fmla="*/ 1676400 w 3362325"/>
              <a:gd name="connsiteY4" fmla="*/ 60 h 2386301"/>
              <a:gd name="connsiteX5" fmla="*/ 2576512 w 3362325"/>
              <a:gd name="connsiteY5" fmla="*/ 2309872 h 2386301"/>
              <a:gd name="connsiteX6" fmla="*/ 2781300 w 3362325"/>
              <a:gd name="connsiteY6" fmla="*/ 1809810 h 2386301"/>
              <a:gd name="connsiteX7" fmla="*/ 3048000 w 3362325"/>
              <a:gd name="connsiteY7" fmla="*/ 1581210 h 2386301"/>
              <a:gd name="connsiteX8" fmla="*/ 3362325 w 3362325"/>
              <a:gd name="connsiteY8" fmla="*/ 1819335 h 2386301"/>
              <a:gd name="connsiteX0" fmla="*/ 0 w 3362325"/>
              <a:gd name="connsiteY0" fmla="*/ 1809750 h 2311515"/>
              <a:gd name="connsiteX1" fmla="*/ 304800 w 3362325"/>
              <a:gd name="connsiteY1" fmla="*/ 1581150 h 2311515"/>
              <a:gd name="connsiteX2" fmla="*/ 552450 w 3362325"/>
              <a:gd name="connsiteY2" fmla="*/ 1819275 h 2311515"/>
              <a:gd name="connsiteX3" fmla="*/ 866775 w 3362325"/>
              <a:gd name="connsiteY3" fmla="*/ 2228850 h 2311515"/>
              <a:gd name="connsiteX4" fmla="*/ 1676400 w 3362325"/>
              <a:gd name="connsiteY4" fmla="*/ 0 h 2311515"/>
              <a:gd name="connsiteX5" fmla="*/ 2457449 w 3362325"/>
              <a:gd name="connsiteY5" fmla="*/ 2228850 h 2311515"/>
              <a:gd name="connsiteX6" fmla="*/ 2781300 w 3362325"/>
              <a:gd name="connsiteY6" fmla="*/ 1809750 h 2311515"/>
              <a:gd name="connsiteX7" fmla="*/ 3048000 w 3362325"/>
              <a:gd name="connsiteY7" fmla="*/ 1581150 h 2311515"/>
              <a:gd name="connsiteX8" fmla="*/ 3362325 w 3362325"/>
              <a:gd name="connsiteY8" fmla="*/ 1819275 h 2311515"/>
              <a:gd name="connsiteX0" fmla="*/ 0 w 3362325"/>
              <a:gd name="connsiteY0" fmla="*/ 1809750 h 2229181"/>
              <a:gd name="connsiteX1" fmla="*/ 304800 w 3362325"/>
              <a:gd name="connsiteY1" fmla="*/ 1581150 h 2229181"/>
              <a:gd name="connsiteX2" fmla="*/ 552450 w 3362325"/>
              <a:gd name="connsiteY2" fmla="*/ 1819275 h 2229181"/>
              <a:gd name="connsiteX3" fmla="*/ 866775 w 3362325"/>
              <a:gd name="connsiteY3" fmla="*/ 2228850 h 2229181"/>
              <a:gd name="connsiteX4" fmla="*/ 1676400 w 3362325"/>
              <a:gd name="connsiteY4" fmla="*/ 0 h 2229181"/>
              <a:gd name="connsiteX5" fmla="*/ 2457449 w 3362325"/>
              <a:gd name="connsiteY5" fmla="*/ 2228850 h 2229181"/>
              <a:gd name="connsiteX6" fmla="*/ 2781300 w 3362325"/>
              <a:gd name="connsiteY6" fmla="*/ 1809750 h 2229181"/>
              <a:gd name="connsiteX7" fmla="*/ 3048000 w 3362325"/>
              <a:gd name="connsiteY7" fmla="*/ 1581150 h 2229181"/>
              <a:gd name="connsiteX8" fmla="*/ 3362325 w 3362325"/>
              <a:gd name="connsiteY8" fmla="*/ 1819275 h 2229181"/>
              <a:gd name="connsiteX0" fmla="*/ 0 w 3362325"/>
              <a:gd name="connsiteY0" fmla="*/ 1809750 h 2229181"/>
              <a:gd name="connsiteX1" fmla="*/ 304800 w 3362325"/>
              <a:gd name="connsiteY1" fmla="*/ 1581150 h 2229181"/>
              <a:gd name="connsiteX2" fmla="*/ 552450 w 3362325"/>
              <a:gd name="connsiteY2" fmla="*/ 1819275 h 2229181"/>
              <a:gd name="connsiteX3" fmla="*/ 866775 w 3362325"/>
              <a:gd name="connsiteY3" fmla="*/ 2228850 h 2229181"/>
              <a:gd name="connsiteX4" fmla="*/ 1676400 w 3362325"/>
              <a:gd name="connsiteY4" fmla="*/ 0 h 2229181"/>
              <a:gd name="connsiteX5" fmla="*/ 2457449 w 3362325"/>
              <a:gd name="connsiteY5" fmla="*/ 2228850 h 2229181"/>
              <a:gd name="connsiteX6" fmla="*/ 2781300 w 3362325"/>
              <a:gd name="connsiteY6" fmla="*/ 1809750 h 2229181"/>
              <a:gd name="connsiteX7" fmla="*/ 3048000 w 3362325"/>
              <a:gd name="connsiteY7" fmla="*/ 1581150 h 2229181"/>
              <a:gd name="connsiteX8" fmla="*/ 3362325 w 3362325"/>
              <a:gd name="connsiteY8" fmla="*/ 1819275 h 2229181"/>
              <a:gd name="connsiteX0" fmla="*/ 0 w 3362325"/>
              <a:gd name="connsiteY0" fmla="*/ 1809750 h 2233008"/>
              <a:gd name="connsiteX1" fmla="*/ 304800 w 3362325"/>
              <a:gd name="connsiteY1" fmla="*/ 1581150 h 2233008"/>
              <a:gd name="connsiteX2" fmla="*/ 552450 w 3362325"/>
              <a:gd name="connsiteY2" fmla="*/ 1819275 h 2233008"/>
              <a:gd name="connsiteX3" fmla="*/ 866775 w 3362325"/>
              <a:gd name="connsiteY3" fmla="*/ 2228850 h 2233008"/>
              <a:gd name="connsiteX4" fmla="*/ 1676400 w 3362325"/>
              <a:gd name="connsiteY4" fmla="*/ 0 h 2233008"/>
              <a:gd name="connsiteX5" fmla="*/ 2457449 w 3362325"/>
              <a:gd name="connsiteY5" fmla="*/ 2228850 h 2233008"/>
              <a:gd name="connsiteX6" fmla="*/ 2781300 w 3362325"/>
              <a:gd name="connsiteY6" fmla="*/ 1809750 h 2233008"/>
              <a:gd name="connsiteX7" fmla="*/ 3048000 w 3362325"/>
              <a:gd name="connsiteY7" fmla="*/ 1581150 h 2233008"/>
              <a:gd name="connsiteX8" fmla="*/ 3362325 w 3362325"/>
              <a:gd name="connsiteY8" fmla="*/ 1819275 h 2233008"/>
              <a:gd name="connsiteX0" fmla="*/ 0 w 3362325"/>
              <a:gd name="connsiteY0" fmla="*/ 1809750 h 2233008"/>
              <a:gd name="connsiteX1" fmla="*/ 304800 w 3362325"/>
              <a:gd name="connsiteY1" fmla="*/ 1581150 h 2233008"/>
              <a:gd name="connsiteX2" fmla="*/ 552450 w 3362325"/>
              <a:gd name="connsiteY2" fmla="*/ 1819275 h 2233008"/>
              <a:gd name="connsiteX3" fmla="*/ 866775 w 3362325"/>
              <a:gd name="connsiteY3" fmla="*/ 2228850 h 2233008"/>
              <a:gd name="connsiteX4" fmla="*/ 1676400 w 3362325"/>
              <a:gd name="connsiteY4" fmla="*/ 0 h 2233008"/>
              <a:gd name="connsiteX5" fmla="*/ 2457449 w 3362325"/>
              <a:gd name="connsiteY5" fmla="*/ 2228850 h 2233008"/>
              <a:gd name="connsiteX6" fmla="*/ 2781300 w 3362325"/>
              <a:gd name="connsiteY6" fmla="*/ 1809750 h 2233008"/>
              <a:gd name="connsiteX7" fmla="*/ 3048000 w 3362325"/>
              <a:gd name="connsiteY7" fmla="*/ 1581150 h 2233008"/>
              <a:gd name="connsiteX8" fmla="*/ 3362325 w 3362325"/>
              <a:gd name="connsiteY8" fmla="*/ 1819275 h 2233008"/>
              <a:gd name="connsiteX0" fmla="*/ 0 w 3362325"/>
              <a:gd name="connsiteY0" fmla="*/ 1809750 h 2233008"/>
              <a:gd name="connsiteX1" fmla="*/ 304800 w 3362325"/>
              <a:gd name="connsiteY1" fmla="*/ 1581150 h 2233008"/>
              <a:gd name="connsiteX2" fmla="*/ 552450 w 3362325"/>
              <a:gd name="connsiteY2" fmla="*/ 1819275 h 2233008"/>
              <a:gd name="connsiteX3" fmla="*/ 866775 w 3362325"/>
              <a:gd name="connsiteY3" fmla="*/ 2228850 h 2233008"/>
              <a:gd name="connsiteX4" fmla="*/ 1676400 w 3362325"/>
              <a:gd name="connsiteY4" fmla="*/ 0 h 2233008"/>
              <a:gd name="connsiteX5" fmla="*/ 2457449 w 3362325"/>
              <a:gd name="connsiteY5" fmla="*/ 2228850 h 2233008"/>
              <a:gd name="connsiteX6" fmla="*/ 2781300 w 3362325"/>
              <a:gd name="connsiteY6" fmla="*/ 1809750 h 2233008"/>
              <a:gd name="connsiteX7" fmla="*/ 3048000 w 3362325"/>
              <a:gd name="connsiteY7" fmla="*/ 1581150 h 2233008"/>
              <a:gd name="connsiteX8" fmla="*/ 3362325 w 3362325"/>
              <a:gd name="connsiteY8" fmla="*/ 1819275 h 2233008"/>
              <a:gd name="connsiteX0" fmla="*/ 0 w 3362325"/>
              <a:gd name="connsiteY0" fmla="*/ 1809750 h 2317468"/>
              <a:gd name="connsiteX1" fmla="*/ 304800 w 3362325"/>
              <a:gd name="connsiteY1" fmla="*/ 1581150 h 2317468"/>
              <a:gd name="connsiteX2" fmla="*/ 557213 w 3362325"/>
              <a:gd name="connsiteY2" fmla="*/ 1828800 h 2317468"/>
              <a:gd name="connsiteX3" fmla="*/ 866775 w 3362325"/>
              <a:gd name="connsiteY3" fmla="*/ 2228850 h 2317468"/>
              <a:gd name="connsiteX4" fmla="*/ 1676400 w 3362325"/>
              <a:gd name="connsiteY4" fmla="*/ 0 h 2317468"/>
              <a:gd name="connsiteX5" fmla="*/ 2457449 w 3362325"/>
              <a:gd name="connsiteY5" fmla="*/ 2228850 h 2317468"/>
              <a:gd name="connsiteX6" fmla="*/ 2781300 w 3362325"/>
              <a:gd name="connsiteY6" fmla="*/ 1809750 h 2317468"/>
              <a:gd name="connsiteX7" fmla="*/ 3048000 w 3362325"/>
              <a:gd name="connsiteY7" fmla="*/ 1581150 h 2317468"/>
              <a:gd name="connsiteX8" fmla="*/ 3362325 w 3362325"/>
              <a:gd name="connsiteY8" fmla="*/ 1819275 h 2317468"/>
              <a:gd name="connsiteX0" fmla="*/ 0 w 3362325"/>
              <a:gd name="connsiteY0" fmla="*/ 1809750 h 2314651"/>
              <a:gd name="connsiteX1" fmla="*/ 304800 w 3362325"/>
              <a:gd name="connsiteY1" fmla="*/ 1581150 h 2314651"/>
              <a:gd name="connsiteX2" fmla="*/ 557213 w 3362325"/>
              <a:gd name="connsiteY2" fmla="*/ 1828800 h 2314651"/>
              <a:gd name="connsiteX3" fmla="*/ 866775 w 3362325"/>
              <a:gd name="connsiteY3" fmla="*/ 2228850 h 2314651"/>
              <a:gd name="connsiteX4" fmla="*/ 1676400 w 3362325"/>
              <a:gd name="connsiteY4" fmla="*/ 0 h 2314651"/>
              <a:gd name="connsiteX5" fmla="*/ 2457449 w 3362325"/>
              <a:gd name="connsiteY5" fmla="*/ 2228850 h 2314651"/>
              <a:gd name="connsiteX6" fmla="*/ 2781300 w 3362325"/>
              <a:gd name="connsiteY6" fmla="*/ 1809750 h 2314651"/>
              <a:gd name="connsiteX7" fmla="*/ 3048000 w 3362325"/>
              <a:gd name="connsiteY7" fmla="*/ 1581150 h 2314651"/>
              <a:gd name="connsiteX8" fmla="*/ 3362325 w 3362325"/>
              <a:gd name="connsiteY8" fmla="*/ 1819275 h 2314651"/>
              <a:gd name="connsiteX0" fmla="*/ 0 w 3362325"/>
              <a:gd name="connsiteY0" fmla="*/ 1809750 h 2232899"/>
              <a:gd name="connsiteX1" fmla="*/ 304800 w 3362325"/>
              <a:gd name="connsiteY1" fmla="*/ 1581150 h 2232899"/>
              <a:gd name="connsiteX2" fmla="*/ 557213 w 3362325"/>
              <a:gd name="connsiteY2" fmla="*/ 1828800 h 2232899"/>
              <a:gd name="connsiteX3" fmla="*/ 866775 w 3362325"/>
              <a:gd name="connsiteY3" fmla="*/ 2228850 h 2232899"/>
              <a:gd name="connsiteX4" fmla="*/ 1676400 w 3362325"/>
              <a:gd name="connsiteY4" fmla="*/ 0 h 2232899"/>
              <a:gd name="connsiteX5" fmla="*/ 2457449 w 3362325"/>
              <a:gd name="connsiteY5" fmla="*/ 2228850 h 2232899"/>
              <a:gd name="connsiteX6" fmla="*/ 2781300 w 3362325"/>
              <a:gd name="connsiteY6" fmla="*/ 1809750 h 2232899"/>
              <a:gd name="connsiteX7" fmla="*/ 3048000 w 3362325"/>
              <a:gd name="connsiteY7" fmla="*/ 1581150 h 2232899"/>
              <a:gd name="connsiteX8" fmla="*/ 3362325 w 3362325"/>
              <a:gd name="connsiteY8" fmla="*/ 1819275 h 2232899"/>
              <a:gd name="connsiteX0" fmla="*/ 0 w 3362325"/>
              <a:gd name="connsiteY0" fmla="*/ 1809750 h 2232899"/>
              <a:gd name="connsiteX1" fmla="*/ 304800 w 3362325"/>
              <a:gd name="connsiteY1" fmla="*/ 1581150 h 2232899"/>
              <a:gd name="connsiteX2" fmla="*/ 557213 w 3362325"/>
              <a:gd name="connsiteY2" fmla="*/ 1828800 h 2232899"/>
              <a:gd name="connsiteX3" fmla="*/ 866775 w 3362325"/>
              <a:gd name="connsiteY3" fmla="*/ 2228850 h 2232899"/>
              <a:gd name="connsiteX4" fmla="*/ 1676400 w 3362325"/>
              <a:gd name="connsiteY4" fmla="*/ 0 h 2232899"/>
              <a:gd name="connsiteX5" fmla="*/ 2457449 w 3362325"/>
              <a:gd name="connsiteY5" fmla="*/ 2228850 h 2232899"/>
              <a:gd name="connsiteX6" fmla="*/ 2781300 w 3362325"/>
              <a:gd name="connsiteY6" fmla="*/ 1809750 h 2232899"/>
              <a:gd name="connsiteX7" fmla="*/ 3048000 w 3362325"/>
              <a:gd name="connsiteY7" fmla="*/ 1581150 h 2232899"/>
              <a:gd name="connsiteX8" fmla="*/ 3362325 w 3362325"/>
              <a:gd name="connsiteY8" fmla="*/ 1819275 h 2232899"/>
              <a:gd name="connsiteX0" fmla="*/ 0 w 3362325"/>
              <a:gd name="connsiteY0" fmla="*/ 1809750 h 2233806"/>
              <a:gd name="connsiteX1" fmla="*/ 304800 w 3362325"/>
              <a:gd name="connsiteY1" fmla="*/ 1581150 h 2233806"/>
              <a:gd name="connsiteX2" fmla="*/ 557213 w 3362325"/>
              <a:gd name="connsiteY2" fmla="*/ 1828800 h 2233806"/>
              <a:gd name="connsiteX3" fmla="*/ 866775 w 3362325"/>
              <a:gd name="connsiteY3" fmla="*/ 2228850 h 2233806"/>
              <a:gd name="connsiteX4" fmla="*/ 1676400 w 3362325"/>
              <a:gd name="connsiteY4" fmla="*/ 0 h 2233806"/>
              <a:gd name="connsiteX5" fmla="*/ 2457449 w 3362325"/>
              <a:gd name="connsiteY5" fmla="*/ 2228850 h 2233806"/>
              <a:gd name="connsiteX6" fmla="*/ 2781300 w 3362325"/>
              <a:gd name="connsiteY6" fmla="*/ 1809750 h 2233806"/>
              <a:gd name="connsiteX7" fmla="*/ 3048000 w 3362325"/>
              <a:gd name="connsiteY7" fmla="*/ 1581150 h 2233806"/>
              <a:gd name="connsiteX8" fmla="*/ 3362325 w 3362325"/>
              <a:gd name="connsiteY8" fmla="*/ 1819275 h 2233806"/>
              <a:gd name="connsiteX0" fmla="*/ 0 w 3362325"/>
              <a:gd name="connsiteY0" fmla="*/ 1809750 h 2233806"/>
              <a:gd name="connsiteX1" fmla="*/ 304800 w 3362325"/>
              <a:gd name="connsiteY1" fmla="*/ 1581150 h 2233806"/>
              <a:gd name="connsiteX2" fmla="*/ 557213 w 3362325"/>
              <a:gd name="connsiteY2" fmla="*/ 1828800 h 2233806"/>
              <a:gd name="connsiteX3" fmla="*/ 866775 w 3362325"/>
              <a:gd name="connsiteY3" fmla="*/ 2228850 h 2233806"/>
              <a:gd name="connsiteX4" fmla="*/ 1676400 w 3362325"/>
              <a:gd name="connsiteY4" fmla="*/ 0 h 2233806"/>
              <a:gd name="connsiteX5" fmla="*/ 2457449 w 3362325"/>
              <a:gd name="connsiteY5" fmla="*/ 2228850 h 2233806"/>
              <a:gd name="connsiteX6" fmla="*/ 2781300 w 3362325"/>
              <a:gd name="connsiteY6" fmla="*/ 1809750 h 2233806"/>
              <a:gd name="connsiteX7" fmla="*/ 3048000 w 3362325"/>
              <a:gd name="connsiteY7" fmla="*/ 1581150 h 2233806"/>
              <a:gd name="connsiteX8" fmla="*/ 3362325 w 3362325"/>
              <a:gd name="connsiteY8" fmla="*/ 1819275 h 2233806"/>
              <a:gd name="connsiteX0" fmla="*/ 0 w 3362325"/>
              <a:gd name="connsiteY0" fmla="*/ 1809750 h 2279709"/>
              <a:gd name="connsiteX1" fmla="*/ 304800 w 3362325"/>
              <a:gd name="connsiteY1" fmla="*/ 1581150 h 2279709"/>
              <a:gd name="connsiteX2" fmla="*/ 557213 w 3362325"/>
              <a:gd name="connsiteY2" fmla="*/ 1828800 h 2279709"/>
              <a:gd name="connsiteX3" fmla="*/ 866775 w 3362325"/>
              <a:gd name="connsiteY3" fmla="*/ 2228850 h 2279709"/>
              <a:gd name="connsiteX4" fmla="*/ 1676400 w 3362325"/>
              <a:gd name="connsiteY4" fmla="*/ 0 h 2279709"/>
              <a:gd name="connsiteX5" fmla="*/ 2457449 w 3362325"/>
              <a:gd name="connsiteY5" fmla="*/ 2228850 h 2279709"/>
              <a:gd name="connsiteX6" fmla="*/ 3048000 w 3362325"/>
              <a:gd name="connsiteY6" fmla="*/ 1581150 h 2279709"/>
              <a:gd name="connsiteX7" fmla="*/ 3362325 w 3362325"/>
              <a:gd name="connsiteY7" fmla="*/ 1819275 h 2279709"/>
              <a:gd name="connsiteX0" fmla="*/ 0 w 3362325"/>
              <a:gd name="connsiteY0" fmla="*/ 1809750 h 2279784"/>
              <a:gd name="connsiteX1" fmla="*/ 304800 w 3362325"/>
              <a:gd name="connsiteY1" fmla="*/ 1581150 h 2279784"/>
              <a:gd name="connsiteX2" fmla="*/ 866775 w 3362325"/>
              <a:gd name="connsiteY2" fmla="*/ 2228850 h 2279784"/>
              <a:gd name="connsiteX3" fmla="*/ 1676400 w 3362325"/>
              <a:gd name="connsiteY3" fmla="*/ 0 h 2279784"/>
              <a:gd name="connsiteX4" fmla="*/ 2457449 w 3362325"/>
              <a:gd name="connsiteY4" fmla="*/ 2228850 h 2279784"/>
              <a:gd name="connsiteX5" fmla="*/ 3048000 w 3362325"/>
              <a:gd name="connsiteY5" fmla="*/ 1581150 h 2279784"/>
              <a:gd name="connsiteX6" fmla="*/ 3362325 w 3362325"/>
              <a:gd name="connsiteY6" fmla="*/ 1819275 h 2279784"/>
              <a:gd name="connsiteX0" fmla="*/ 0 w 3362325"/>
              <a:gd name="connsiteY0" fmla="*/ 1809750 h 2279709"/>
              <a:gd name="connsiteX1" fmla="*/ 304800 w 3362325"/>
              <a:gd name="connsiteY1" fmla="*/ 1581150 h 2279709"/>
              <a:gd name="connsiteX2" fmla="*/ 866775 w 3362325"/>
              <a:gd name="connsiteY2" fmla="*/ 2228850 h 2279709"/>
              <a:gd name="connsiteX3" fmla="*/ 1676400 w 3362325"/>
              <a:gd name="connsiteY3" fmla="*/ 0 h 2279709"/>
              <a:gd name="connsiteX4" fmla="*/ 2457449 w 3362325"/>
              <a:gd name="connsiteY4" fmla="*/ 2228850 h 2279709"/>
              <a:gd name="connsiteX5" fmla="*/ 3048000 w 3362325"/>
              <a:gd name="connsiteY5" fmla="*/ 1581150 h 2279709"/>
              <a:gd name="connsiteX6" fmla="*/ 3362325 w 3362325"/>
              <a:gd name="connsiteY6" fmla="*/ 1819275 h 2279709"/>
              <a:gd name="connsiteX0" fmla="*/ 0 w 3362325"/>
              <a:gd name="connsiteY0" fmla="*/ 1809750 h 2282215"/>
              <a:gd name="connsiteX1" fmla="*/ 319087 w 3362325"/>
              <a:gd name="connsiteY1" fmla="*/ 1604962 h 2282215"/>
              <a:gd name="connsiteX2" fmla="*/ 866775 w 3362325"/>
              <a:gd name="connsiteY2" fmla="*/ 2228850 h 2282215"/>
              <a:gd name="connsiteX3" fmla="*/ 1676400 w 3362325"/>
              <a:gd name="connsiteY3" fmla="*/ 0 h 2282215"/>
              <a:gd name="connsiteX4" fmla="*/ 2457449 w 3362325"/>
              <a:gd name="connsiteY4" fmla="*/ 2228850 h 2282215"/>
              <a:gd name="connsiteX5" fmla="*/ 3048000 w 3362325"/>
              <a:gd name="connsiteY5" fmla="*/ 1581150 h 2282215"/>
              <a:gd name="connsiteX6" fmla="*/ 3362325 w 3362325"/>
              <a:gd name="connsiteY6" fmla="*/ 1819275 h 2282215"/>
              <a:gd name="connsiteX0" fmla="*/ 0 w 3362325"/>
              <a:gd name="connsiteY0" fmla="*/ 1809750 h 2279709"/>
              <a:gd name="connsiteX1" fmla="*/ 319087 w 3362325"/>
              <a:gd name="connsiteY1" fmla="*/ 1604962 h 2279709"/>
              <a:gd name="connsiteX2" fmla="*/ 866775 w 3362325"/>
              <a:gd name="connsiteY2" fmla="*/ 2228850 h 2279709"/>
              <a:gd name="connsiteX3" fmla="*/ 1676400 w 3362325"/>
              <a:gd name="connsiteY3" fmla="*/ 0 h 2279709"/>
              <a:gd name="connsiteX4" fmla="*/ 2457449 w 3362325"/>
              <a:gd name="connsiteY4" fmla="*/ 2228850 h 2279709"/>
              <a:gd name="connsiteX5" fmla="*/ 3048000 w 3362325"/>
              <a:gd name="connsiteY5" fmla="*/ 1581150 h 2279709"/>
              <a:gd name="connsiteX6" fmla="*/ 3362325 w 3362325"/>
              <a:gd name="connsiteY6" fmla="*/ 1819275 h 2279709"/>
              <a:gd name="connsiteX0" fmla="*/ 0 w 3362325"/>
              <a:gd name="connsiteY0" fmla="*/ 1809750 h 2279709"/>
              <a:gd name="connsiteX1" fmla="*/ 319087 w 3362325"/>
              <a:gd name="connsiteY1" fmla="*/ 1604962 h 2279709"/>
              <a:gd name="connsiteX2" fmla="*/ 866775 w 3362325"/>
              <a:gd name="connsiteY2" fmla="*/ 2228850 h 2279709"/>
              <a:gd name="connsiteX3" fmla="*/ 1676400 w 3362325"/>
              <a:gd name="connsiteY3" fmla="*/ 0 h 2279709"/>
              <a:gd name="connsiteX4" fmla="*/ 2457449 w 3362325"/>
              <a:gd name="connsiteY4" fmla="*/ 2228850 h 2279709"/>
              <a:gd name="connsiteX5" fmla="*/ 3048000 w 3362325"/>
              <a:gd name="connsiteY5" fmla="*/ 1581150 h 2279709"/>
              <a:gd name="connsiteX6" fmla="*/ 3362325 w 3362325"/>
              <a:gd name="connsiteY6" fmla="*/ 1819275 h 2279709"/>
              <a:gd name="connsiteX0" fmla="*/ 0 w 3362325"/>
              <a:gd name="connsiteY0" fmla="*/ 1809750 h 2279709"/>
              <a:gd name="connsiteX1" fmla="*/ 319087 w 3362325"/>
              <a:gd name="connsiteY1" fmla="*/ 1604962 h 2279709"/>
              <a:gd name="connsiteX2" fmla="*/ 866775 w 3362325"/>
              <a:gd name="connsiteY2" fmla="*/ 2228850 h 2279709"/>
              <a:gd name="connsiteX3" fmla="*/ 1676400 w 3362325"/>
              <a:gd name="connsiteY3" fmla="*/ 0 h 2279709"/>
              <a:gd name="connsiteX4" fmla="*/ 2457449 w 3362325"/>
              <a:gd name="connsiteY4" fmla="*/ 2228850 h 2279709"/>
              <a:gd name="connsiteX5" fmla="*/ 3048000 w 3362325"/>
              <a:gd name="connsiteY5" fmla="*/ 1581150 h 2279709"/>
              <a:gd name="connsiteX6" fmla="*/ 3362325 w 3362325"/>
              <a:gd name="connsiteY6" fmla="*/ 1819275 h 2279709"/>
              <a:gd name="connsiteX0" fmla="*/ 0 w 3362325"/>
              <a:gd name="connsiteY0" fmla="*/ 1809750 h 2279709"/>
              <a:gd name="connsiteX1" fmla="*/ 319087 w 3362325"/>
              <a:gd name="connsiteY1" fmla="*/ 1604962 h 2279709"/>
              <a:gd name="connsiteX2" fmla="*/ 866775 w 3362325"/>
              <a:gd name="connsiteY2" fmla="*/ 2228850 h 2279709"/>
              <a:gd name="connsiteX3" fmla="*/ 1676400 w 3362325"/>
              <a:gd name="connsiteY3" fmla="*/ 0 h 2279709"/>
              <a:gd name="connsiteX4" fmla="*/ 2457449 w 3362325"/>
              <a:gd name="connsiteY4" fmla="*/ 2228850 h 2279709"/>
              <a:gd name="connsiteX5" fmla="*/ 3048000 w 3362325"/>
              <a:gd name="connsiteY5" fmla="*/ 1581150 h 2279709"/>
              <a:gd name="connsiteX6" fmla="*/ 3362325 w 3362325"/>
              <a:gd name="connsiteY6" fmla="*/ 1819275 h 2279709"/>
              <a:gd name="connsiteX0" fmla="*/ 0 w 3362325"/>
              <a:gd name="connsiteY0" fmla="*/ 1809750 h 2231933"/>
              <a:gd name="connsiteX1" fmla="*/ 319087 w 3362325"/>
              <a:gd name="connsiteY1" fmla="*/ 1604962 h 2231933"/>
              <a:gd name="connsiteX2" fmla="*/ 866775 w 3362325"/>
              <a:gd name="connsiteY2" fmla="*/ 2228850 h 2231933"/>
              <a:gd name="connsiteX3" fmla="*/ 1676400 w 3362325"/>
              <a:gd name="connsiteY3" fmla="*/ 0 h 2231933"/>
              <a:gd name="connsiteX4" fmla="*/ 2457449 w 3362325"/>
              <a:gd name="connsiteY4" fmla="*/ 2228850 h 2231933"/>
              <a:gd name="connsiteX5" fmla="*/ 3048000 w 3362325"/>
              <a:gd name="connsiteY5" fmla="*/ 1581150 h 2231933"/>
              <a:gd name="connsiteX6" fmla="*/ 3362325 w 3362325"/>
              <a:gd name="connsiteY6" fmla="*/ 1819275 h 2231933"/>
              <a:gd name="connsiteX0" fmla="*/ 0 w 3362325"/>
              <a:gd name="connsiteY0" fmla="*/ 1809750 h 2231933"/>
              <a:gd name="connsiteX1" fmla="*/ 319087 w 3362325"/>
              <a:gd name="connsiteY1" fmla="*/ 1604962 h 2231933"/>
              <a:gd name="connsiteX2" fmla="*/ 866775 w 3362325"/>
              <a:gd name="connsiteY2" fmla="*/ 2228850 h 2231933"/>
              <a:gd name="connsiteX3" fmla="*/ 1676400 w 3362325"/>
              <a:gd name="connsiteY3" fmla="*/ 0 h 2231933"/>
              <a:gd name="connsiteX4" fmla="*/ 2457449 w 3362325"/>
              <a:gd name="connsiteY4" fmla="*/ 2228850 h 2231933"/>
              <a:gd name="connsiteX5" fmla="*/ 3048000 w 3362325"/>
              <a:gd name="connsiteY5" fmla="*/ 1581150 h 2231933"/>
              <a:gd name="connsiteX6" fmla="*/ 3362325 w 3362325"/>
              <a:gd name="connsiteY6" fmla="*/ 1819275 h 2231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62325" h="2231933">
                <a:moveTo>
                  <a:pt x="0" y="1809750"/>
                </a:moveTo>
                <a:cubicBezTo>
                  <a:pt x="34924" y="1742281"/>
                  <a:pt x="165100" y="1544637"/>
                  <a:pt x="319087" y="1604962"/>
                </a:cubicBezTo>
                <a:cubicBezTo>
                  <a:pt x="473074" y="1665287"/>
                  <a:pt x="583406" y="2129632"/>
                  <a:pt x="866775" y="2228850"/>
                </a:cubicBezTo>
                <a:cubicBezTo>
                  <a:pt x="1150144" y="2328068"/>
                  <a:pt x="1411288" y="0"/>
                  <a:pt x="1676400" y="0"/>
                </a:cubicBezTo>
                <a:cubicBezTo>
                  <a:pt x="1941512" y="0"/>
                  <a:pt x="2166936" y="2255838"/>
                  <a:pt x="2457449" y="2228850"/>
                </a:cubicBezTo>
                <a:cubicBezTo>
                  <a:pt x="2747962" y="2201862"/>
                  <a:pt x="2778125" y="1620837"/>
                  <a:pt x="3048000" y="1581150"/>
                </a:cubicBezTo>
                <a:cubicBezTo>
                  <a:pt x="3144837" y="1582737"/>
                  <a:pt x="3253581" y="1701006"/>
                  <a:pt x="3362325" y="1819275"/>
                </a:cubicBezTo>
              </a:path>
            </a:pathLst>
          </a:custGeom>
          <a:noFill/>
          <a:ln>
            <a:solidFill>
              <a:schemeClr val="accent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2" name="任意多边形: 形状 151">
            <a:extLst>
              <a:ext uri="{FF2B5EF4-FFF2-40B4-BE49-F238E27FC236}">
                <a16:creationId xmlns:a16="http://schemas.microsoft.com/office/drawing/2014/main" id="{4774A305-9DC5-4632-92E9-CC4A7F5F54B0}"/>
              </a:ext>
            </a:extLst>
          </p:cNvPr>
          <p:cNvSpPr/>
          <p:nvPr/>
        </p:nvSpPr>
        <p:spPr>
          <a:xfrm>
            <a:off x="6213147" y="4059010"/>
            <a:ext cx="3175328" cy="1457323"/>
          </a:xfrm>
          <a:custGeom>
            <a:avLst/>
            <a:gdLst>
              <a:gd name="connsiteX0" fmla="*/ 0 w 3362325"/>
              <a:gd name="connsiteY0" fmla="*/ 1809750 h 2313068"/>
              <a:gd name="connsiteX1" fmla="*/ 304800 w 3362325"/>
              <a:gd name="connsiteY1" fmla="*/ 1581150 h 2313068"/>
              <a:gd name="connsiteX2" fmla="*/ 552450 w 3362325"/>
              <a:gd name="connsiteY2" fmla="*/ 1819275 h 2313068"/>
              <a:gd name="connsiteX3" fmla="*/ 866775 w 3362325"/>
              <a:gd name="connsiteY3" fmla="*/ 2228850 h 2313068"/>
              <a:gd name="connsiteX4" fmla="*/ 1676400 w 3362325"/>
              <a:gd name="connsiteY4" fmla="*/ 0 h 2313068"/>
              <a:gd name="connsiteX5" fmla="*/ 2476500 w 3362325"/>
              <a:gd name="connsiteY5" fmla="*/ 2228850 h 2313068"/>
              <a:gd name="connsiteX6" fmla="*/ 2781300 w 3362325"/>
              <a:gd name="connsiteY6" fmla="*/ 1809750 h 2313068"/>
              <a:gd name="connsiteX7" fmla="*/ 3048000 w 3362325"/>
              <a:gd name="connsiteY7" fmla="*/ 1581150 h 2313068"/>
              <a:gd name="connsiteX8" fmla="*/ 3362325 w 3362325"/>
              <a:gd name="connsiteY8" fmla="*/ 1819275 h 2313068"/>
              <a:gd name="connsiteX0" fmla="*/ 0 w 3362325"/>
              <a:gd name="connsiteY0" fmla="*/ 1809750 h 2311515"/>
              <a:gd name="connsiteX1" fmla="*/ 304800 w 3362325"/>
              <a:gd name="connsiteY1" fmla="*/ 1581150 h 2311515"/>
              <a:gd name="connsiteX2" fmla="*/ 552450 w 3362325"/>
              <a:gd name="connsiteY2" fmla="*/ 1819275 h 2311515"/>
              <a:gd name="connsiteX3" fmla="*/ 866775 w 3362325"/>
              <a:gd name="connsiteY3" fmla="*/ 2228850 h 2311515"/>
              <a:gd name="connsiteX4" fmla="*/ 1676400 w 3362325"/>
              <a:gd name="connsiteY4" fmla="*/ 0 h 2311515"/>
              <a:gd name="connsiteX5" fmla="*/ 2476500 w 3362325"/>
              <a:gd name="connsiteY5" fmla="*/ 2228850 h 2311515"/>
              <a:gd name="connsiteX6" fmla="*/ 2781300 w 3362325"/>
              <a:gd name="connsiteY6" fmla="*/ 1809750 h 2311515"/>
              <a:gd name="connsiteX7" fmla="*/ 3048000 w 3362325"/>
              <a:gd name="connsiteY7" fmla="*/ 1581150 h 2311515"/>
              <a:gd name="connsiteX8" fmla="*/ 3362325 w 3362325"/>
              <a:gd name="connsiteY8" fmla="*/ 1819275 h 2311515"/>
              <a:gd name="connsiteX0" fmla="*/ 0 w 3362325"/>
              <a:gd name="connsiteY0" fmla="*/ 1809810 h 2386301"/>
              <a:gd name="connsiteX1" fmla="*/ 304800 w 3362325"/>
              <a:gd name="connsiteY1" fmla="*/ 1581210 h 2386301"/>
              <a:gd name="connsiteX2" fmla="*/ 552450 w 3362325"/>
              <a:gd name="connsiteY2" fmla="*/ 1819335 h 2386301"/>
              <a:gd name="connsiteX3" fmla="*/ 866775 w 3362325"/>
              <a:gd name="connsiteY3" fmla="*/ 2228910 h 2386301"/>
              <a:gd name="connsiteX4" fmla="*/ 1676400 w 3362325"/>
              <a:gd name="connsiteY4" fmla="*/ 60 h 2386301"/>
              <a:gd name="connsiteX5" fmla="*/ 2576512 w 3362325"/>
              <a:gd name="connsiteY5" fmla="*/ 2309872 h 2386301"/>
              <a:gd name="connsiteX6" fmla="*/ 2781300 w 3362325"/>
              <a:gd name="connsiteY6" fmla="*/ 1809810 h 2386301"/>
              <a:gd name="connsiteX7" fmla="*/ 3048000 w 3362325"/>
              <a:gd name="connsiteY7" fmla="*/ 1581210 h 2386301"/>
              <a:gd name="connsiteX8" fmla="*/ 3362325 w 3362325"/>
              <a:gd name="connsiteY8" fmla="*/ 1819335 h 2386301"/>
              <a:gd name="connsiteX0" fmla="*/ 0 w 3362325"/>
              <a:gd name="connsiteY0" fmla="*/ 1809750 h 2311515"/>
              <a:gd name="connsiteX1" fmla="*/ 304800 w 3362325"/>
              <a:gd name="connsiteY1" fmla="*/ 1581150 h 2311515"/>
              <a:gd name="connsiteX2" fmla="*/ 552450 w 3362325"/>
              <a:gd name="connsiteY2" fmla="*/ 1819275 h 2311515"/>
              <a:gd name="connsiteX3" fmla="*/ 866775 w 3362325"/>
              <a:gd name="connsiteY3" fmla="*/ 2228850 h 2311515"/>
              <a:gd name="connsiteX4" fmla="*/ 1676400 w 3362325"/>
              <a:gd name="connsiteY4" fmla="*/ 0 h 2311515"/>
              <a:gd name="connsiteX5" fmla="*/ 2457449 w 3362325"/>
              <a:gd name="connsiteY5" fmla="*/ 2228850 h 2311515"/>
              <a:gd name="connsiteX6" fmla="*/ 2781300 w 3362325"/>
              <a:gd name="connsiteY6" fmla="*/ 1809750 h 2311515"/>
              <a:gd name="connsiteX7" fmla="*/ 3048000 w 3362325"/>
              <a:gd name="connsiteY7" fmla="*/ 1581150 h 2311515"/>
              <a:gd name="connsiteX8" fmla="*/ 3362325 w 3362325"/>
              <a:gd name="connsiteY8" fmla="*/ 1819275 h 2311515"/>
              <a:gd name="connsiteX0" fmla="*/ 0 w 3362325"/>
              <a:gd name="connsiteY0" fmla="*/ 1809750 h 2229181"/>
              <a:gd name="connsiteX1" fmla="*/ 304800 w 3362325"/>
              <a:gd name="connsiteY1" fmla="*/ 1581150 h 2229181"/>
              <a:gd name="connsiteX2" fmla="*/ 552450 w 3362325"/>
              <a:gd name="connsiteY2" fmla="*/ 1819275 h 2229181"/>
              <a:gd name="connsiteX3" fmla="*/ 866775 w 3362325"/>
              <a:gd name="connsiteY3" fmla="*/ 2228850 h 2229181"/>
              <a:gd name="connsiteX4" fmla="*/ 1676400 w 3362325"/>
              <a:gd name="connsiteY4" fmla="*/ 0 h 2229181"/>
              <a:gd name="connsiteX5" fmla="*/ 2457449 w 3362325"/>
              <a:gd name="connsiteY5" fmla="*/ 2228850 h 2229181"/>
              <a:gd name="connsiteX6" fmla="*/ 2781300 w 3362325"/>
              <a:gd name="connsiteY6" fmla="*/ 1809750 h 2229181"/>
              <a:gd name="connsiteX7" fmla="*/ 3048000 w 3362325"/>
              <a:gd name="connsiteY7" fmla="*/ 1581150 h 2229181"/>
              <a:gd name="connsiteX8" fmla="*/ 3362325 w 3362325"/>
              <a:gd name="connsiteY8" fmla="*/ 1819275 h 2229181"/>
              <a:gd name="connsiteX0" fmla="*/ 0 w 3362325"/>
              <a:gd name="connsiteY0" fmla="*/ 1809750 h 2229181"/>
              <a:gd name="connsiteX1" fmla="*/ 304800 w 3362325"/>
              <a:gd name="connsiteY1" fmla="*/ 1581150 h 2229181"/>
              <a:gd name="connsiteX2" fmla="*/ 552450 w 3362325"/>
              <a:gd name="connsiteY2" fmla="*/ 1819275 h 2229181"/>
              <a:gd name="connsiteX3" fmla="*/ 866775 w 3362325"/>
              <a:gd name="connsiteY3" fmla="*/ 2228850 h 2229181"/>
              <a:gd name="connsiteX4" fmla="*/ 1676400 w 3362325"/>
              <a:gd name="connsiteY4" fmla="*/ 0 h 2229181"/>
              <a:gd name="connsiteX5" fmla="*/ 2457449 w 3362325"/>
              <a:gd name="connsiteY5" fmla="*/ 2228850 h 2229181"/>
              <a:gd name="connsiteX6" fmla="*/ 2781300 w 3362325"/>
              <a:gd name="connsiteY6" fmla="*/ 1809750 h 2229181"/>
              <a:gd name="connsiteX7" fmla="*/ 3048000 w 3362325"/>
              <a:gd name="connsiteY7" fmla="*/ 1581150 h 2229181"/>
              <a:gd name="connsiteX8" fmla="*/ 3362325 w 3362325"/>
              <a:gd name="connsiteY8" fmla="*/ 1819275 h 2229181"/>
              <a:gd name="connsiteX0" fmla="*/ 0 w 3362325"/>
              <a:gd name="connsiteY0" fmla="*/ 1809750 h 2233008"/>
              <a:gd name="connsiteX1" fmla="*/ 304800 w 3362325"/>
              <a:gd name="connsiteY1" fmla="*/ 1581150 h 2233008"/>
              <a:gd name="connsiteX2" fmla="*/ 552450 w 3362325"/>
              <a:gd name="connsiteY2" fmla="*/ 1819275 h 2233008"/>
              <a:gd name="connsiteX3" fmla="*/ 866775 w 3362325"/>
              <a:gd name="connsiteY3" fmla="*/ 2228850 h 2233008"/>
              <a:gd name="connsiteX4" fmla="*/ 1676400 w 3362325"/>
              <a:gd name="connsiteY4" fmla="*/ 0 h 2233008"/>
              <a:gd name="connsiteX5" fmla="*/ 2457449 w 3362325"/>
              <a:gd name="connsiteY5" fmla="*/ 2228850 h 2233008"/>
              <a:gd name="connsiteX6" fmla="*/ 2781300 w 3362325"/>
              <a:gd name="connsiteY6" fmla="*/ 1809750 h 2233008"/>
              <a:gd name="connsiteX7" fmla="*/ 3048000 w 3362325"/>
              <a:gd name="connsiteY7" fmla="*/ 1581150 h 2233008"/>
              <a:gd name="connsiteX8" fmla="*/ 3362325 w 3362325"/>
              <a:gd name="connsiteY8" fmla="*/ 1819275 h 2233008"/>
              <a:gd name="connsiteX0" fmla="*/ 0 w 3362325"/>
              <a:gd name="connsiteY0" fmla="*/ 1809750 h 2233008"/>
              <a:gd name="connsiteX1" fmla="*/ 304800 w 3362325"/>
              <a:gd name="connsiteY1" fmla="*/ 1581150 h 2233008"/>
              <a:gd name="connsiteX2" fmla="*/ 552450 w 3362325"/>
              <a:gd name="connsiteY2" fmla="*/ 1819275 h 2233008"/>
              <a:gd name="connsiteX3" fmla="*/ 866775 w 3362325"/>
              <a:gd name="connsiteY3" fmla="*/ 2228850 h 2233008"/>
              <a:gd name="connsiteX4" fmla="*/ 1676400 w 3362325"/>
              <a:gd name="connsiteY4" fmla="*/ 0 h 2233008"/>
              <a:gd name="connsiteX5" fmla="*/ 2457449 w 3362325"/>
              <a:gd name="connsiteY5" fmla="*/ 2228850 h 2233008"/>
              <a:gd name="connsiteX6" fmla="*/ 2781300 w 3362325"/>
              <a:gd name="connsiteY6" fmla="*/ 1809750 h 2233008"/>
              <a:gd name="connsiteX7" fmla="*/ 3048000 w 3362325"/>
              <a:gd name="connsiteY7" fmla="*/ 1581150 h 2233008"/>
              <a:gd name="connsiteX8" fmla="*/ 3362325 w 3362325"/>
              <a:gd name="connsiteY8" fmla="*/ 1819275 h 2233008"/>
              <a:gd name="connsiteX0" fmla="*/ 0 w 3362325"/>
              <a:gd name="connsiteY0" fmla="*/ 1809750 h 2233008"/>
              <a:gd name="connsiteX1" fmla="*/ 304800 w 3362325"/>
              <a:gd name="connsiteY1" fmla="*/ 1581150 h 2233008"/>
              <a:gd name="connsiteX2" fmla="*/ 552450 w 3362325"/>
              <a:gd name="connsiteY2" fmla="*/ 1819275 h 2233008"/>
              <a:gd name="connsiteX3" fmla="*/ 866775 w 3362325"/>
              <a:gd name="connsiteY3" fmla="*/ 2228850 h 2233008"/>
              <a:gd name="connsiteX4" fmla="*/ 1676400 w 3362325"/>
              <a:gd name="connsiteY4" fmla="*/ 0 h 2233008"/>
              <a:gd name="connsiteX5" fmla="*/ 2457449 w 3362325"/>
              <a:gd name="connsiteY5" fmla="*/ 2228850 h 2233008"/>
              <a:gd name="connsiteX6" fmla="*/ 2781300 w 3362325"/>
              <a:gd name="connsiteY6" fmla="*/ 1809750 h 2233008"/>
              <a:gd name="connsiteX7" fmla="*/ 3048000 w 3362325"/>
              <a:gd name="connsiteY7" fmla="*/ 1581150 h 2233008"/>
              <a:gd name="connsiteX8" fmla="*/ 3362325 w 3362325"/>
              <a:gd name="connsiteY8" fmla="*/ 1819275 h 2233008"/>
              <a:gd name="connsiteX0" fmla="*/ 0 w 3362325"/>
              <a:gd name="connsiteY0" fmla="*/ 1809750 h 2317468"/>
              <a:gd name="connsiteX1" fmla="*/ 304800 w 3362325"/>
              <a:gd name="connsiteY1" fmla="*/ 1581150 h 2317468"/>
              <a:gd name="connsiteX2" fmla="*/ 557213 w 3362325"/>
              <a:gd name="connsiteY2" fmla="*/ 1828800 h 2317468"/>
              <a:gd name="connsiteX3" fmla="*/ 866775 w 3362325"/>
              <a:gd name="connsiteY3" fmla="*/ 2228850 h 2317468"/>
              <a:gd name="connsiteX4" fmla="*/ 1676400 w 3362325"/>
              <a:gd name="connsiteY4" fmla="*/ 0 h 2317468"/>
              <a:gd name="connsiteX5" fmla="*/ 2457449 w 3362325"/>
              <a:gd name="connsiteY5" fmla="*/ 2228850 h 2317468"/>
              <a:gd name="connsiteX6" fmla="*/ 2781300 w 3362325"/>
              <a:gd name="connsiteY6" fmla="*/ 1809750 h 2317468"/>
              <a:gd name="connsiteX7" fmla="*/ 3048000 w 3362325"/>
              <a:gd name="connsiteY7" fmla="*/ 1581150 h 2317468"/>
              <a:gd name="connsiteX8" fmla="*/ 3362325 w 3362325"/>
              <a:gd name="connsiteY8" fmla="*/ 1819275 h 2317468"/>
              <a:gd name="connsiteX0" fmla="*/ 0 w 3362325"/>
              <a:gd name="connsiteY0" fmla="*/ 1809750 h 2314651"/>
              <a:gd name="connsiteX1" fmla="*/ 304800 w 3362325"/>
              <a:gd name="connsiteY1" fmla="*/ 1581150 h 2314651"/>
              <a:gd name="connsiteX2" fmla="*/ 557213 w 3362325"/>
              <a:gd name="connsiteY2" fmla="*/ 1828800 h 2314651"/>
              <a:gd name="connsiteX3" fmla="*/ 866775 w 3362325"/>
              <a:gd name="connsiteY3" fmla="*/ 2228850 h 2314651"/>
              <a:gd name="connsiteX4" fmla="*/ 1676400 w 3362325"/>
              <a:gd name="connsiteY4" fmla="*/ 0 h 2314651"/>
              <a:gd name="connsiteX5" fmla="*/ 2457449 w 3362325"/>
              <a:gd name="connsiteY5" fmla="*/ 2228850 h 2314651"/>
              <a:gd name="connsiteX6" fmla="*/ 2781300 w 3362325"/>
              <a:gd name="connsiteY6" fmla="*/ 1809750 h 2314651"/>
              <a:gd name="connsiteX7" fmla="*/ 3048000 w 3362325"/>
              <a:gd name="connsiteY7" fmla="*/ 1581150 h 2314651"/>
              <a:gd name="connsiteX8" fmla="*/ 3362325 w 3362325"/>
              <a:gd name="connsiteY8" fmla="*/ 1819275 h 2314651"/>
              <a:gd name="connsiteX0" fmla="*/ 0 w 3362325"/>
              <a:gd name="connsiteY0" fmla="*/ 1809750 h 2232899"/>
              <a:gd name="connsiteX1" fmla="*/ 304800 w 3362325"/>
              <a:gd name="connsiteY1" fmla="*/ 1581150 h 2232899"/>
              <a:gd name="connsiteX2" fmla="*/ 557213 w 3362325"/>
              <a:gd name="connsiteY2" fmla="*/ 1828800 h 2232899"/>
              <a:gd name="connsiteX3" fmla="*/ 866775 w 3362325"/>
              <a:gd name="connsiteY3" fmla="*/ 2228850 h 2232899"/>
              <a:gd name="connsiteX4" fmla="*/ 1676400 w 3362325"/>
              <a:gd name="connsiteY4" fmla="*/ 0 h 2232899"/>
              <a:gd name="connsiteX5" fmla="*/ 2457449 w 3362325"/>
              <a:gd name="connsiteY5" fmla="*/ 2228850 h 2232899"/>
              <a:gd name="connsiteX6" fmla="*/ 2781300 w 3362325"/>
              <a:gd name="connsiteY6" fmla="*/ 1809750 h 2232899"/>
              <a:gd name="connsiteX7" fmla="*/ 3048000 w 3362325"/>
              <a:gd name="connsiteY7" fmla="*/ 1581150 h 2232899"/>
              <a:gd name="connsiteX8" fmla="*/ 3362325 w 3362325"/>
              <a:gd name="connsiteY8" fmla="*/ 1819275 h 2232899"/>
              <a:gd name="connsiteX0" fmla="*/ 0 w 3362325"/>
              <a:gd name="connsiteY0" fmla="*/ 1809750 h 2232899"/>
              <a:gd name="connsiteX1" fmla="*/ 304800 w 3362325"/>
              <a:gd name="connsiteY1" fmla="*/ 1581150 h 2232899"/>
              <a:gd name="connsiteX2" fmla="*/ 557213 w 3362325"/>
              <a:gd name="connsiteY2" fmla="*/ 1828800 h 2232899"/>
              <a:gd name="connsiteX3" fmla="*/ 866775 w 3362325"/>
              <a:gd name="connsiteY3" fmla="*/ 2228850 h 2232899"/>
              <a:gd name="connsiteX4" fmla="*/ 1676400 w 3362325"/>
              <a:gd name="connsiteY4" fmla="*/ 0 h 2232899"/>
              <a:gd name="connsiteX5" fmla="*/ 2457449 w 3362325"/>
              <a:gd name="connsiteY5" fmla="*/ 2228850 h 2232899"/>
              <a:gd name="connsiteX6" fmla="*/ 2781300 w 3362325"/>
              <a:gd name="connsiteY6" fmla="*/ 1809750 h 2232899"/>
              <a:gd name="connsiteX7" fmla="*/ 3048000 w 3362325"/>
              <a:gd name="connsiteY7" fmla="*/ 1581150 h 2232899"/>
              <a:gd name="connsiteX8" fmla="*/ 3362325 w 3362325"/>
              <a:gd name="connsiteY8" fmla="*/ 1819275 h 2232899"/>
              <a:gd name="connsiteX0" fmla="*/ 0 w 3362325"/>
              <a:gd name="connsiteY0" fmla="*/ 1809750 h 2233806"/>
              <a:gd name="connsiteX1" fmla="*/ 304800 w 3362325"/>
              <a:gd name="connsiteY1" fmla="*/ 1581150 h 2233806"/>
              <a:gd name="connsiteX2" fmla="*/ 557213 w 3362325"/>
              <a:gd name="connsiteY2" fmla="*/ 1828800 h 2233806"/>
              <a:gd name="connsiteX3" fmla="*/ 866775 w 3362325"/>
              <a:gd name="connsiteY3" fmla="*/ 2228850 h 2233806"/>
              <a:gd name="connsiteX4" fmla="*/ 1676400 w 3362325"/>
              <a:gd name="connsiteY4" fmla="*/ 0 h 2233806"/>
              <a:gd name="connsiteX5" fmla="*/ 2457449 w 3362325"/>
              <a:gd name="connsiteY5" fmla="*/ 2228850 h 2233806"/>
              <a:gd name="connsiteX6" fmla="*/ 2781300 w 3362325"/>
              <a:gd name="connsiteY6" fmla="*/ 1809750 h 2233806"/>
              <a:gd name="connsiteX7" fmla="*/ 3048000 w 3362325"/>
              <a:gd name="connsiteY7" fmla="*/ 1581150 h 2233806"/>
              <a:gd name="connsiteX8" fmla="*/ 3362325 w 3362325"/>
              <a:gd name="connsiteY8" fmla="*/ 1819275 h 2233806"/>
              <a:gd name="connsiteX0" fmla="*/ 0 w 3362325"/>
              <a:gd name="connsiteY0" fmla="*/ 1809750 h 2233806"/>
              <a:gd name="connsiteX1" fmla="*/ 304800 w 3362325"/>
              <a:gd name="connsiteY1" fmla="*/ 1581150 h 2233806"/>
              <a:gd name="connsiteX2" fmla="*/ 557213 w 3362325"/>
              <a:gd name="connsiteY2" fmla="*/ 1828800 h 2233806"/>
              <a:gd name="connsiteX3" fmla="*/ 866775 w 3362325"/>
              <a:gd name="connsiteY3" fmla="*/ 2228850 h 2233806"/>
              <a:gd name="connsiteX4" fmla="*/ 1676400 w 3362325"/>
              <a:gd name="connsiteY4" fmla="*/ 0 h 2233806"/>
              <a:gd name="connsiteX5" fmla="*/ 2457449 w 3362325"/>
              <a:gd name="connsiteY5" fmla="*/ 2228850 h 2233806"/>
              <a:gd name="connsiteX6" fmla="*/ 2781300 w 3362325"/>
              <a:gd name="connsiteY6" fmla="*/ 1809750 h 2233806"/>
              <a:gd name="connsiteX7" fmla="*/ 3048000 w 3362325"/>
              <a:gd name="connsiteY7" fmla="*/ 1581150 h 2233806"/>
              <a:gd name="connsiteX8" fmla="*/ 3362325 w 3362325"/>
              <a:gd name="connsiteY8" fmla="*/ 1819275 h 2233806"/>
              <a:gd name="connsiteX0" fmla="*/ 0 w 3362325"/>
              <a:gd name="connsiteY0" fmla="*/ 1809750 h 2279709"/>
              <a:gd name="connsiteX1" fmla="*/ 304800 w 3362325"/>
              <a:gd name="connsiteY1" fmla="*/ 1581150 h 2279709"/>
              <a:gd name="connsiteX2" fmla="*/ 557213 w 3362325"/>
              <a:gd name="connsiteY2" fmla="*/ 1828800 h 2279709"/>
              <a:gd name="connsiteX3" fmla="*/ 866775 w 3362325"/>
              <a:gd name="connsiteY3" fmla="*/ 2228850 h 2279709"/>
              <a:gd name="connsiteX4" fmla="*/ 1676400 w 3362325"/>
              <a:gd name="connsiteY4" fmla="*/ 0 h 2279709"/>
              <a:gd name="connsiteX5" fmla="*/ 2457449 w 3362325"/>
              <a:gd name="connsiteY5" fmla="*/ 2228850 h 2279709"/>
              <a:gd name="connsiteX6" fmla="*/ 3048000 w 3362325"/>
              <a:gd name="connsiteY6" fmla="*/ 1581150 h 2279709"/>
              <a:gd name="connsiteX7" fmla="*/ 3362325 w 3362325"/>
              <a:gd name="connsiteY7" fmla="*/ 1819275 h 2279709"/>
              <a:gd name="connsiteX0" fmla="*/ 0 w 3362325"/>
              <a:gd name="connsiteY0" fmla="*/ 1809750 h 2279784"/>
              <a:gd name="connsiteX1" fmla="*/ 304800 w 3362325"/>
              <a:gd name="connsiteY1" fmla="*/ 1581150 h 2279784"/>
              <a:gd name="connsiteX2" fmla="*/ 866775 w 3362325"/>
              <a:gd name="connsiteY2" fmla="*/ 2228850 h 2279784"/>
              <a:gd name="connsiteX3" fmla="*/ 1676400 w 3362325"/>
              <a:gd name="connsiteY3" fmla="*/ 0 h 2279784"/>
              <a:gd name="connsiteX4" fmla="*/ 2457449 w 3362325"/>
              <a:gd name="connsiteY4" fmla="*/ 2228850 h 2279784"/>
              <a:gd name="connsiteX5" fmla="*/ 3048000 w 3362325"/>
              <a:gd name="connsiteY5" fmla="*/ 1581150 h 2279784"/>
              <a:gd name="connsiteX6" fmla="*/ 3362325 w 3362325"/>
              <a:gd name="connsiteY6" fmla="*/ 1819275 h 2279784"/>
              <a:gd name="connsiteX0" fmla="*/ 0 w 3362325"/>
              <a:gd name="connsiteY0" fmla="*/ 1809750 h 2279709"/>
              <a:gd name="connsiteX1" fmla="*/ 304800 w 3362325"/>
              <a:gd name="connsiteY1" fmla="*/ 1581150 h 2279709"/>
              <a:gd name="connsiteX2" fmla="*/ 866775 w 3362325"/>
              <a:gd name="connsiteY2" fmla="*/ 2228850 h 2279709"/>
              <a:gd name="connsiteX3" fmla="*/ 1676400 w 3362325"/>
              <a:gd name="connsiteY3" fmla="*/ 0 h 2279709"/>
              <a:gd name="connsiteX4" fmla="*/ 2457449 w 3362325"/>
              <a:gd name="connsiteY4" fmla="*/ 2228850 h 2279709"/>
              <a:gd name="connsiteX5" fmla="*/ 3048000 w 3362325"/>
              <a:gd name="connsiteY5" fmla="*/ 1581150 h 2279709"/>
              <a:gd name="connsiteX6" fmla="*/ 3362325 w 3362325"/>
              <a:gd name="connsiteY6" fmla="*/ 1819275 h 2279709"/>
              <a:gd name="connsiteX0" fmla="*/ 0 w 3362325"/>
              <a:gd name="connsiteY0" fmla="*/ 1809750 h 2282215"/>
              <a:gd name="connsiteX1" fmla="*/ 319087 w 3362325"/>
              <a:gd name="connsiteY1" fmla="*/ 1604962 h 2282215"/>
              <a:gd name="connsiteX2" fmla="*/ 866775 w 3362325"/>
              <a:gd name="connsiteY2" fmla="*/ 2228850 h 2282215"/>
              <a:gd name="connsiteX3" fmla="*/ 1676400 w 3362325"/>
              <a:gd name="connsiteY3" fmla="*/ 0 h 2282215"/>
              <a:gd name="connsiteX4" fmla="*/ 2457449 w 3362325"/>
              <a:gd name="connsiteY4" fmla="*/ 2228850 h 2282215"/>
              <a:gd name="connsiteX5" fmla="*/ 3048000 w 3362325"/>
              <a:gd name="connsiteY5" fmla="*/ 1581150 h 2282215"/>
              <a:gd name="connsiteX6" fmla="*/ 3362325 w 3362325"/>
              <a:gd name="connsiteY6" fmla="*/ 1819275 h 2282215"/>
              <a:gd name="connsiteX0" fmla="*/ 0 w 3362325"/>
              <a:gd name="connsiteY0" fmla="*/ 1809750 h 2279709"/>
              <a:gd name="connsiteX1" fmla="*/ 319087 w 3362325"/>
              <a:gd name="connsiteY1" fmla="*/ 1604962 h 2279709"/>
              <a:gd name="connsiteX2" fmla="*/ 866775 w 3362325"/>
              <a:gd name="connsiteY2" fmla="*/ 2228850 h 2279709"/>
              <a:gd name="connsiteX3" fmla="*/ 1676400 w 3362325"/>
              <a:gd name="connsiteY3" fmla="*/ 0 h 2279709"/>
              <a:gd name="connsiteX4" fmla="*/ 2457449 w 3362325"/>
              <a:gd name="connsiteY4" fmla="*/ 2228850 h 2279709"/>
              <a:gd name="connsiteX5" fmla="*/ 3048000 w 3362325"/>
              <a:gd name="connsiteY5" fmla="*/ 1581150 h 2279709"/>
              <a:gd name="connsiteX6" fmla="*/ 3362325 w 3362325"/>
              <a:gd name="connsiteY6" fmla="*/ 1819275 h 2279709"/>
              <a:gd name="connsiteX0" fmla="*/ 0 w 3362325"/>
              <a:gd name="connsiteY0" fmla="*/ 1809750 h 2279709"/>
              <a:gd name="connsiteX1" fmla="*/ 319087 w 3362325"/>
              <a:gd name="connsiteY1" fmla="*/ 1604962 h 2279709"/>
              <a:gd name="connsiteX2" fmla="*/ 866775 w 3362325"/>
              <a:gd name="connsiteY2" fmla="*/ 2228850 h 2279709"/>
              <a:gd name="connsiteX3" fmla="*/ 1676400 w 3362325"/>
              <a:gd name="connsiteY3" fmla="*/ 0 h 2279709"/>
              <a:gd name="connsiteX4" fmla="*/ 2457449 w 3362325"/>
              <a:gd name="connsiteY4" fmla="*/ 2228850 h 2279709"/>
              <a:gd name="connsiteX5" fmla="*/ 3048000 w 3362325"/>
              <a:gd name="connsiteY5" fmla="*/ 1581150 h 2279709"/>
              <a:gd name="connsiteX6" fmla="*/ 3362325 w 3362325"/>
              <a:gd name="connsiteY6" fmla="*/ 1819275 h 2279709"/>
              <a:gd name="connsiteX0" fmla="*/ 0 w 3362325"/>
              <a:gd name="connsiteY0" fmla="*/ 1809750 h 2279709"/>
              <a:gd name="connsiteX1" fmla="*/ 319087 w 3362325"/>
              <a:gd name="connsiteY1" fmla="*/ 1604962 h 2279709"/>
              <a:gd name="connsiteX2" fmla="*/ 866775 w 3362325"/>
              <a:gd name="connsiteY2" fmla="*/ 2228850 h 2279709"/>
              <a:gd name="connsiteX3" fmla="*/ 1676400 w 3362325"/>
              <a:gd name="connsiteY3" fmla="*/ 0 h 2279709"/>
              <a:gd name="connsiteX4" fmla="*/ 2457449 w 3362325"/>
              <a:gd name="connsiteY4" fmla="*/ 2228850 h 2279709"/>
              <a:gd name="connsiteX5" fmla="*/ 3048000 w 3362325"/>
              <a:gd name="connsiteY5" fmla="*/ 1581150 h 2279709"/>
              <a:gd name="connsiteX6" fmla="*/ 3362325 w 3362325"/>
              <a:gd name="connsiteY6" fmla="*/ 1819275 h 2279709"/>
              <a:gd name="connsiteX0" fmla="*/ 0 w 3362325"/>
              <a:gd name="connsiteY0" fmla="*/ 1809750 h 2279709"/>
              <a:gd name="connsiteX1" fmla="*/ 319087 w 3362325"/>
              <a:gd name="connsiteY1" fmla="*/ 1604962 h 2279709"/>
              <a:gd name="connsiteX2" fmla="*/ 866775 w 3362325"/>
              <a:gd name="connsiteY2" fmla="*/ 2228850 h 2279709"/>
              <a:gd name="connsiteX3" fmla="*/ 1676400 w 3362325"/>
              <a:gd name="connsiteY3" fmla="*/ 0 h 2279709"/>
              <a:gd name="connsiteX4" fmla="*/ 2457449 w 3362325"/>
              <a:gd name="connsiteY4" fmla="*/ 2228850 h 2279709"/>
              <a:gd name="connsiteX5" fmla="*/ 3048000 w 3362325"/>
              <a:gd name="connsiteY5" fmla="*/ 1581150 h 2279709"/>
              <a:gd name="connsiteX6" fmla="*/ 3362325 w 3362325"/>
              <a:gd name="connsiteY6" fmla="*/ 1819275 h 2279709"/>
              <a:gd name="connsiteX0" fmla="*/ 0 w 3362325"/>
              <a:gd name="connsiteY0" fmla="*/ 1809750 h 2231933"/>
              <a:gd name="connsiteX1" fmla="*/ 319087 w 3362325"/>
              <a:gd name="connsiteY1" fmla="*/ 1604962 h 2231933"/>
              <a:gd name="connsiteX2" fmla="*/ 866775 w 3362325"/>
              <a:gd name="connsiteY2" fmla="*/ 2228850 h 2231933"/>
              <a:gd name="connsiteX3" fmla="*/ 1676400 w 3362325"/>
              <a:gd name="connsiteY3" fmla="*/ 0 h 2231933"/>
              <a:gd name="connsiteX4" fmla="*/ 2457449 w 3362325"/>
              <a:gd name="connsiteY4" fmla="*/ 2228850 h 2231933"/>
              <a:gd name="connsiteX5" fmla="*/ 3048000 w 3362325"/>
              <a:gd name="connsiteY5" fmla="*/ 1581150 h 2231933"/>
              <a:gd name="connsiteX6" fmla="*/ 3362325 w 3362325"/>
              <a:gd name="connsiteY6" fmla="*/ 1819275 h 2231933"/>
              <a:gd name="connsiteX0" fmla="*/ 0 w 3362325"/>
              <a:gd name="connsiteY0" fmla="*/ 1809750 h 2231933"/>
              <a:gd name="connsiteX1" fmla="*/ 319087 w 3362325"/>
              <a:gd name="connsiteY1" fmla="*/ 1604962 h 2231933"/>
              <a:gd name="connsiteX2" fmla="*/ 866775 w 3362325"/>
              <a:gd name="connsiteY2" fmla="*/ 2228850 h 2231933"/>
              <a:gd name="connsiteX3" fmla="*/ 1676400 w 3362325"/>
              <a:gd name="connsiteY3" fmla="*/ 0 h 2231933"/>
              <a:gd name="connsiteX4" fmla="*/ 2457449 w 3362325"/>
              <a:gd name="connsiteY4" fmla="*/ 2228850 h 2231933"/>
              <a:gd name="connsiteX5" fmla="*/ 3048000 w 3362325"/>
              <a:gd name="connsiteY5" fmla="*/ 1581150 h 2231933"/>
              <a:gd name="connsiteX6" fmla="*/ 3362325 w 3362325"/>
              <a:gd name="connsiteY6" fmla="*/ 1819275 h 2231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62325" h="2231933">
                <a:moveTo>
                  <a:pt x="0" y="1809750"/>
                </a:moveTo>
                <a:cubicBezTo>
                  <a:pt x="34924" y="1742281"/>
                  <a:pt x="165100" y="1544637"/>
                  <a:pt x="319087" y="1604962"/>
                </a:cubicBezTo>
                <a:cubicBezTo>
                  <a:pt x="473074" y="1665287"/>
                  <a:pt x="583406" y="2129632"/>
                  <a:pt x="866775" y="2228850"/>
                </a:cubicBezTo>
                <a:cubicBezTo>
                  <a:pt x="1150144" y="2328068"/>
                  <a:pt x="1411288" y="0"/>
                  <a:pt x="1676400" y="0"/>
                </a:cubicBezTo>
                <a:cubicBezTo>
                  <a:pt x="1941512" y="0"/>
                  <a:pt x="2166936" y="2255838"/>
                  <a:pt x="2457449" y="2228850"/>
                </a:cubicBezTo>
                <a:cubicBezTo>
                  <a:pt x="2747962" y="2201862"/>
                  <a:pt x="2778125" y="1620837"/>
                  <a:pt x="3048000" y="1581150"/>
                </a:cubicBezTo>
                <a:cubicBezTo>
                  <a:pt x="3144837" y="1582737"/>
                  <a:pt x="3253581" y="1701006"/>
                  <a:pt x="3362325" y="1819275"/>
                </a:cubicBezTo>
              </a:path>
            </a:pathLst>
          </a:custGeom>
          <a:noFill/>
          <a:ln>
            <a:solidFill>
              <a:schemeClr val="accent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3" name="任意多边形: 形状 152">
            <a:extLst>
              <a:ext uri="{FF2B5EF4-FFF2-40B4-BE49-F238E27FC236}">
                <a16:creationId xmlns:a16="http://schemas.microsoft.com/office/drawing/2014/main" id="{2169CECB-1FF6-4D59-B080-AFFF3DED2040}"/>
              </a:ext>
            </a:extLst>
          </p:cNvPr>
          <p:cNvSpPr/>
          <p:nvPr/>
        </p:nvSpPr>
        <p:spPr>
          <a:xfrm>
            <a:off x="6775122" y="3982810"/>
            <a:ext cx="3175328" cy="1533523"/>
          </a:xfrm>
          <a:custGeom>
            <a:avLst/>
            <a:gdLst>
              <a:gd name="connsiteX0" fmla="*/ 0 w 3362325"/>
              <a:gd name="connsiteY0" fmla="*/ 1809750 h 2313068"/>
              <a:gd name="connsiteX1" fmla="*/ 304800 w 3362325"/>
              <a:gd name="connsiteY1" fmla="*/ 1581150 h 2313068"/>
              <a:gd name="connsiteX2" fmla="*/ 552450 w 3362325"/>
              <a:gd name="connsiteY2" fmla="*/ 1819275 h 2313068"/>
              <a:gd name="connsiteX3" fmla="*/ 866775 w 3362325"/>
              <a:gd name="connsiteY3" fmla="*/ 2228850 h 2313068"/>
              <a:gd name="connsiteX4" fmla="*/ 1676400 w 3362325"/>
              <a:gd name="connsiteY4" fmla="*/ 0 h 2313068"/>
              <a:gd name="connsiteX5" fmla="*/ 2476500 w 3362325"/>
              <a:gd name="connsiteY5" fmla="*/ 2228850 h 2313068"/>
              <a:gd name="connsiteX6" fmla="*/ 2781300 w 3362325"/>
              <a:gd name="connsiteY6" fmla="*/ 1809750 h 2313068"/>
              <a:gd name="connsiteX7" fmla="*/ 3048000 w 3362325"/>
              <a:gd name="connsiteY7" fmla="*/ 1581150 h 2313068"/>
              <a:gd name="connsiteX8" fmla="*/ 3362325 w 3362325"/>
              <a:gd name="connsiteY8" fmla="*/ 1819275 h 2313068"/>
              <a:gd name="connsiteX0" fmla="*/ 0 w 3362325"/>
              <a:gd name="connsiteY0" fmla="*/ 1809750 h 2311515"/>
              <a:gd name="connsiteX1" fmla="*/ 304800 w 3362325"/>
              <a:gd name="connsiteY1" fmla="*/ 1581150 h 2311515"/>
              <a:gd name="connsiteX2" fmla="*/ 552450 w 3362325"/>
              <a:gd name="connsiteY2" fmla="*/ 1819275 h 2311515"/>
              <a:gd name="connsiteX3" fmla="*/ 866775 w 3362325"/>
              <a:gd name="connsiteY3" fmla="*/ 2228850 h 2311515"/>
              <a:gd name="connsiteX4" fmla="*/ 1676400 w 3362325"/>
              <a:gd name="connsiteY4" fmla="*/ 0 h 2311515"/>
              <a:gd name="connsiteX5" fmla="*/ 2476500 w 3362325"/>
              <a:gd name="connsiteY5" fmla="*/ 2228850 h 2311515"/>
              <a:gd name="connsiteX6" fmla="*/ 2781300 w 3362325"/>
              <a:gd name="connsiteY6" fmla="*/ 1809750 h 2311515"/>
              <a:gd name="connsiteX7" fmla="*/ 3048000 w 3362325"/>
              <a:gd name="connsiteY7" fmla="*/ 1581150 h 2311515"/>
              <a:gd name="connsiteX8" fmla="*/ 3362325 w 3362325"/>
              <a:gd name="connsiteY8" fmla="*/ 1819275 h 2311515"/>
              <a:gd name="connsiteX0" fmla="*/ 0 w 3362325"/>
              <a:gd name="connsiteY0" fmla="*/ 1809810 h 2386301"/>
              <a:gd name="connsiteX1" fmla="*/ 304800 w 3362325"/>
              <a:gd name="connsiteY1" fmla="*/ 1581210 h 2386301"/>
              <a:gd name="connsiteX2" fmla="*/ 552450 w 3362325"/>
              <a:gd name="connsiteY2" fmla="*/ 1819335 h 2386301"/>
              <a:gd name="connsiteX3" fmla="*/ 866775 w 3362325"/>
              <a:gd name="connsiteY3" fmla="*/ 2228910 h 2386301"/>
              <a:gd name="connsiteX4" fmla="*/ 1676400 w 3362325"/>
              <a:gd name="connsiteY4" fmla="*/ 60 h 2386301"/>
              <a:gd name="connsiteX5" fmla="*/ 2576512 w 3362325"/>
              <a:gd name="connsiteY5" fmla="*/ 2309872 h 2386301"/>
              <a:gd name="connsiteX6" fmla="*/ 2781300 w 3362325"/>
              <a:gd name="connsiteY6" fmla="*/ 1809810 h 2386301"/>
              <a:gd name="connsiteX7" fmla="*/ 3048000 w 3362325"/>
              <a:gd name="connsiteY7" fmla="*/ 1581210 h 2386301"/>
              <a:gd name="connsiteX8" fmla="*/ 3362325 w 3362325"/>
              <a:gd name="connsiteY8" fmla="*/ 1819335 h 2386301"/>
              <a:gd name="connsiteX0" fmla="*/ 0 w 3362325"/>
              <a:gd name="connsiteY0" fmla="*/ 1809750 h 2311515"/>
              <a:gd name="connsiteX1" fmla="*/ 304800 w 3362325"/>
              <a:gd name="connsiteY1" fmla="*/ 1581150 h 2311515"/>
              <a:gd name="connsiteX2" fmla="*/ 552450 w 3362325"/>
              <a:gd name="connsiteY2" fmla="*/ 1819275 h 2311515"/>
              <a:gd name="connsiteX3" fmla="*/ 866775 w 3362325"/>
              <a:gd name="connsiteY3" fmla="*/ 2228850 h 2311515"/>
              <a:gd name="connsiteX4" fmla="*/ 1676400 w 3362325"/>
              <a:gd name="connsiteY4" fmla="*/ 0 h 2311515"/>
              <a:gd name="connsiteX5" fmla="*/ 2457449 w 3362325"/>
              <a:gd name="connsiteY5" fmla="*/ 2228850 h 2311515"/>
              <a:gd name="connsiteX6" fmla="*/ 2781300 w 3362325"/>
              <a:gd name="connsiteY6" fmla="*/ 1809750 h 2311515"/>
              <a:gd name="connsiteX7" fmla="*/ 3048000 w 3362325"/>
              <a:gd name="connsiteY7" fmla="*/ 1581150 h 2311515"/>
              <a:gd name="connsiteX8" fmla="*/ 3362325 w 3362325"/>
              <a:gd name="connsiteY8" fmla="*/ 1819275 h 2311515"/>
              <a:gd name="connsiteX0" fmla="*/ 0 w 3362325"/>
              <a:gd name="connsiteY0" fmla="*/ 1809750 h 2229181"/>
              <a:gd name="connsiteX1" fmla="*/ 304800 w 3362325"/>
              <a:gd name="connsiteY1" fmla="*/ 1581150 h 2229181"/>
              <a:gd name="connsiteX2" fmla="*/ 552450 w 3362325"/>
              <a:gd name="connsiteY2" fmla="*/ 1819275 h 2229181"/>
              <a:gd name="connsiteX3" fmla="*/ 866775 w 3362325"/>
              <a:gd name="connsiteY3" fmla="*/ 2228850 h 2229181"/>
              <a:gd name="connsiteX4" fmla="*/ 1676400 w 3362325"/>
              <a:gd name="connsiteY4" fmla="*/ 0 h 2229181"/>
              <a:gd name="connsiteX5" fmla="*/ 2457449 w 3362325"/>
              <a:gd name="connsiteY5" fmla="*/ 2228850 h 2229181"/>
              <a:gd name="connsiteX6" fmla="*/ 2781300 w 3362325"/>
              <a:gd name="connsiteY6" fmla="*/ 1809750 h 2229181"/>
              <a:gd name="connsiteX7" fmla="*/ 3048000 w 3362325"/>
              <a:gd name="connsiteY7" fmla="*/ 1581150 h 2229181"/>
              <a:gd name="connsiteX8" fmla="*/ 3362325 w 3362325"/>
              <a:gd name="connsiteY8" fmla="*/ 1819275 h 2229181"/>
              <a:gd name="connsiteX0" fmla="*/ 0 w 3362325"/>
              <a:gd name="connsiteY0" fmla="*/ 1809750 h 2229181"/>
              <a:gd name="connsiteX1" fmla="*/ 304800 w 3362325"/>
              <a:gd name="connsiteY1" fmla="*/ 1581150 h 2229181"/>
              <a:gd name="connsiteX2" fmla="*/ 552450 w 3362325"/>
              <a:gd name="connsiteY2" fmla="*/ 1819275 h 2229181"/>
              <a:gd name="connsiteX3" fmla="*/ 866775 w 3362325"/>
              <a:gd name="connsiteY3" fmla="*/ 2228850 h 2229181"/>
              <a:gd name="connsiteX4" fmla="*/ 1676400 w 3362325"/>
              <a:gd name="connsiteY4" fmla="*/ 0 h 2229181"/>
              <a:gd name="connsiteX5" fmla="*/ 2457449 w 3362325"/>
              <a:gd name="connsiteY5" fmla="*/ 2228850 h 2229181"/>
              <a:gd name="connsiteX6" fmla="*/ 2781300 w 3362325"/>
              <a:gd name="connsiteY6" fmla="*/ 1809750 h 2229181"/>
              <a:gd name="connsiteX7" fmla="*/ 3048000 w 3362325"/>
              <a:gd name="connsiteY7" fmla="*/ 1581150 h 2229181"/>
              <a:gd name="connsiteX8" fmla="*/ 3362325 w 3362325"/>
              <a:gd name="connsiteY8" fmla="*/ 1819275 h 2229181"/>
              <a:gd name="connsiteX0" fmla="*/ 0 w 3362325"/>
              <a:gd name="connsiteY0" fmla="*/ 1809750 h 2233008"/>
              <a:gd name="connsiteX1" fmla="*/ 304800 w 3362325"/>
              <a:gd name="connsiteY1" fmla="*/ 1581150 h 2233008"/>
              <a:gd name="connsiteX2" fmla="*/ 552450 w 3362325"/>
              <a:gd name="connsiteY2" fmla="*/ 1819275 h 2233008"/>
              <a:gd name="connsiteX3" fmla="*/ 866775 w 3362325"/>
              <a:gd name="connsiteY3" fmla="*/ 2228850 h 2233008"/>
              <a:gd name="connsiteX4" fmla="*/ 1676400 w 3362325"/>
              <a:gd name="connsiteY4" fmla="*/ 0 h 2233008"/>
              <a:gd name="connsiteX5" fmla="*/ 2457449 w 3362325"/>
              <a:gd name="connsiteY5" fmla="*/ 2228850 h 2233008"/>
              <a:gd name="connsiteX6" fmla="*/ 2781300 w 3362325"/>
              <a:gd name="connsiteY6" fmla="*/ 1809750 h 2233008"/>
              <a:gd name="connsiteX7" fmla="*/ 3048000 w 3362325"/>
              <a:gd name="connsiteY7" fmla="*/ 1581150 h 2233008"/>
              <a:gd name="connsiteX8" fmla="*/ 3362325 w 3362325"/>
              <a:gd name="connsiteY8" fmla="*/ 1819275 h 2233008"/>
              <a:gd name="connsiteX0" fmla="*/ 0 w 3362325"/>
              <a:gd name="connsiteY0" fmla="*/ 1809750 h 2233008"/>
              <a:gd name="connsiteX1" fmla="*/ 304800 w 3362325"/>
              <a:gd name="connsiteY1" fmla="*/ 1581150 h 2233008"/>
              <a:gd name="connsiteX2" fmla="*/ 552450 w 3362325"/>
              <a:gd name="connsiteY2" fmla="*/ 1819275 h 2233008"/>
              <a:gd name="connsiteX3" fmla="*/ 866775 w 3362325"/>
              <a:gd name="connsiteY3" fmla="*/ 2228850 h 2233008"/>
              <a:gd name="connsiteX4" fmla="*/ 1676400 w 3362325"/>
              <a:gd name="connsiteY4" fmla="*/ 0 h 2233008"/>
              <a:gd name="connsiteX5" fmla="*/ 2457449 w 3362325"/>
              <a:gd name="connsiteY5" fmla="*/ 2228850 h 2233008"/>
              <a:gd name="connsiteX6" fmla="*/ 2781300 w 3362325"/>
              <a:gd name="connsiteY6" fmla="*/ 1809750 h 2233008"/>
              <a:gd name="connsiteX7" fmla="*/ 3048000 w 3362325"/>
              <a:gd name="connsiteY7" fmla="*/ 1581150 h 2233008"/>
              <a:gd name="connsiteX8" fmla="*/ 3362325 w 3362325"/>
              <a:gd name="connsiteY8" fmla="*/ 1819275 h 2233008"/>
              <a:gd name="connsiteX0" fmla="*/ 0 w 3362325"/>
              <a:gd name="connsiteY0" fmla="*/ 1809750 h 2233008"/>
              <a:gd name="connsiteX1" fmla="*/ 304800 w 3362325"/>
              <a:gd name="connsiteY1" fmla="*/ 1581150 h 2233008"/>
              <a:gd name="connsiteX2" fmla="*/ 552450 w 3362325"/>
              <a:gd name="connsiteY2" fmla="*/ 1819275 h 2233008"/>
              <a:gd name="connsiteX3" fmla="*/ 866775 w 3362325"/>
              <a:gd name="connsiteY3" fmla="*/ 2228850 h 2233008"/>
              <a:gd name="connsiteX4" fmla="*/ 1676400 w 3362325"/>
              <a:gd name="connsiteY4" fmla="*/ 0 h 2233008"/>
              <a:gd name="connsiteX5" fmla="*/ 2457449 w 3362325"/>
              <a:gd name="connsiteY5" fmla="*/ 2228850 h 2233008"/>
              <a:gd name="connsiteX6" fmla="*/ 2781300 w 3362325"/>
              <a:gd name="connsiteY6" fmla="*/ 1809750 h 2233008"/>
              <a:gd name="connsiteX7" fmla="*/ 3048000 w 3362325"/>
              <a:gd name="connsiteY7" fmla="*/ 1581150 h 2233008"/>
              <a:gd name="connsiteX8" fmla="*/ 3362325 w 3362325"/>
              <a:gd name="connsiteY8" fmla="*/ 1819275 h 2233008"/>
              <a:gd name="connsiteX0" fmla="*/ 0 w 3362325"/>
              <a:gd name="connsiteY0" fmla="*/ 1809750 h 2317468"/>
              <a:gd name="connsiteX1" fmla="*/ 304800 w 3362325"/>
              <a:gd name="connsiteY1" fmla="*/ 1581150 h 2317468"/>
              <a:gd name="connsiteX2" fmla="*/ 557213 w 3362325"/>
              <a:gd name="connsiteY2" fmla="*/ 1828800 h 2317468"/>
              <a:gd name="connsiteX3" fmla="*/ 866775 w 3362325"/>
              <a:gd name="connsiteY3" fmla="*/ 2228850 h 2317468"/>
              <a:gd name="connsiteX4" fmla="*/ 1676400 w 3362325"/>
              <a:gd name="connsiteY4" fmla="*/ 0 h 2317468"/>
              <a:gd name="connsiteX5" fmla="*/ 2457449 w 3362325"/>
              <a:gd name="connsiteY5" fmla="*/ 2228850 h 2317468"/>
              <a:gd name="connsiteX6" fmla="*/ 2781300 w 3362325"/>
              <a:gd name="connsiteY6" fmla="*/ 1809750 h 2317468"/>
              <a:gd name="connsiteX7" fmla="*/ 3048000 w 3362325"/>
              <a:gd name="connsiteY7" fmla="*/ 1581150 h 2317468"/>
              <a:gd name="connsiteX8" fmla="*/ 3362325 w 3362325"/>
              <a:gd name="connsiteY8" fmla="*/ 1819275 h 2317468"/>
              <a:gd name="connsiteX0" fmla="*/ 0 w 3362325"/>
              <a:gd name="connsiteY0" fmla="*/ 1809750 h 2314651"/>
              <a:gd name="connsiteX1" fmla="*/ 304800 w 3362325"/>
              <a:gd name="connsiteY1" fmla="*/ 1581150 h 2314651"/>
              <a:gd name="connsiteX2" fmla="*/ 557213 w 3362325"/>
              <a:gd name="connsiteY2" fmla="*/ 1828800 h 2314651"/>
              <a:gd name="connsiteX3" fmla="*/ 866775 w 3362325"/>
              <a:gd name="connsiteY3" fmla="*/ 2228850 h 2314651"/>
              <a:gd name="connsiteX4" fmla="*/ 1676400 w 3362325"/>
              <a:gd name="connsiteY4" fmla="*/ 0 h 2314651"/>
              <a:gd name="connsiteX5" fmla="*/ 2457449 w 3362325"/>
              <a:gd name="connsiteY5" fmla="*/ 2228850 h 2314651"/>
              <a:gd name="connsiteX6" fmla="*/ 2781300 w 3362325"/>
              <a:gd name="connsiteY6" fmla="*/ 1809750 h 2314651"/>
              <a:gd name="connsiteX7" fmla="*/ 3048000 w 3362325"/>
              <a:gd name="connsiteY7" fmla="*/ 1581150 h 2314651"/>
              <a:gd name="connsiteX8" fmla="*/ 3362325 w 3362325"/>
              <a:gd name="connsiteY8" fmla="*/ 1819275 h 2314651"/>
              <a:gd name="connsiteX0" fmla="*/ 0 w 3362325"/>
              <a:gd name="connsiteY0" fmla="*/ 1809750 h 2232899"/>
              <a:gd name="connsiteX1" fmla="*/ 304800 w 3362325"/>
              <a:gd name="connsiteY1" fmla="*/ 1581150 h 2232899"/>
              <a:gd name="connsiteX2" fmla="*/ 557213 w 3362325"/>
              <a:gd name="connsiteY2" fmla="*/ 1828800 h 2232899"/>
              <a:gd name="connsiteX3" fmla="*/ 866775 w 3362325"/>
              <a:gd name="connsiteY3" fmla="*/ 2228850 h 2232899"/>
              <a:gd name="connsiteX4" fmla="*/ 1676400 w 3362325"/>
              <a:gd name="connsiteY4" fmla="*/ 0 h 2232899"/>
              <a:gd name="connsiteX5" fmla="*/ 2457449 w 3362325"/>
              <a:gd name="connsiteY5" fmla="*/ 2228850 h 2232899"/>
              <a:gd name="connsiteX6" fmla="*/ 2781300 w 3362325"/>
              <a:gd name="connsiteY6" fmla="*/ 1809750 h 2232899"/>
              <a:gd name="connsiteX7" fmla="*/ 3048000 w 3362325"/>
              <a:gd name="connsiteY7" fmla="*/ 1581150 h 2232899"/>
              <a:gd name="connsiteX8" fmla="*/ 3362325 w 3362325"/>
              <a:gd name="connsiteY8" fmla="*/ 1819275 h 2232899"/>
              <a:gd name="connsiteX0" fmla="*/ 0 w 3362325"/>
              <a:gd name="connsiteY0" fmla="*/ 1809750 h 2232899"/>
              <a:gd name="connsiteX1" fmla="*/ 304800 w 3362325"/>
              <a:gd name="connsiteY1" fmla="*/ 1581150 h 2232899"/>
              <a:gd name="connsiteX2" fmla="*/ 557213 w 3362325"/>
              <a:gd name="connsiteY2" fmla="*/ 1828800 h 2232899"/>
              <a:gd name="connsiteX3" fmla="*/ 866775 w 3362325"/>
              <a:gd name="connsiteY3" fmla="*/ 2228850 h 2232899"/>
              <a:gd name="connsiteX4" fmla="*/ 1676400 w 3362325"/>
              <a:gd name="connsiteY4" fmla="*/ 0 h 2232899"/>
              <a:gd name="connsiteX5" fmla="*/ 2457449 w 3362325"/>
              <a:gd name="connsiteY5" fmla="*/ 2228850 h 2232899"/>
              <a:gd name="connsiteX6" fmla="*/ 2781300 w 3362325"/>
              <a:gd name="connsiteY6" fmla="*/ 1809750 h 2232899"/>
              <a:gd name="connsiteX7" fmla="*/ 3048000 w 3362325"/>
              <a:gd name="connsiteY7" fmla="*/ 1581150 h 2232899"/>
              <a:gd name="connsiteX8" fmla="*/ 3362325 w 3362325"/>
              <a:gd name="connsiteY8" fmla="*/ 1819275 h 2232899"/>
              <a:gd name="connsiteX0" fmla="*/ 0 w 3362325"/>
              <a:gd name="connsiteY0" fmla="*/ 1809750 h 2233806"/>
              <a:gd name="connsiteX1" fmla="*/ 304800 w 3362325"/>
              <a:gd name="connsiteY1" fmla="*/ 1581150 h 2233806"/>
              <a:gd name="connsiteX2" fmla="*/ 557213 w 3362325"/>
              <a:gd name="connsiteY2" fmla="*/ 1828800 h 2233806"/>
              <a:gd name="connsiteX3" fmla="*/ 866775 w 3362325"/>
              <a:gd name="connsiteY3" fmla="*/ 2228850 h 2233806"/>
              <a:gd name="connsiteX4" fmla="*/ 1676400 w 3362325"/>
              <a:gd name="connsiteY4" fmla="*/ 0 h 2233806"/>
              <a:gd name="connsiteX5" fmla="*/ 2457449 w 3362325"/>
              <a:gd name="connsiteY5" fmla="*/ 2228850 h 2233806"/>
              <a:gd name="connsiteX6" fmla="*/ 2781300 w 3362325"/>
              <a:gd name="connsiteY6" fmla="*/ 1809750 h 2233806"/>
              <a:gd name="connsiteX7" fmla="*/ 3048000 w 3362325"/>
              <a:gd name="connsiteY7" fmla="*/ 1581150 h 2233806"/>
              <a:gd name="connsiteX8" fmla="*/ 3362325 w 3362325"/>
              <a:gd name="connsiteY8" fmla="*/ 1819275 h 2233806"/>
              <a:gd name="connsiteX0" fmla="*/ 0 w 3362325"/>
              <a:gd name="connsiteY0" fmla="*/ 1809750 h 2233806"/>
              <a:gd name="connsiteX1" fmla="*/ 304800 w 3362325"/>
              <a:gd name="connsiteY1" fmla="*/ 1581150 h 2233806"/>
              <a:gd name="connsiteX2" fmla="*/ 557213 w 3362325"/>
              <a:gd name="connsiteY2" fmla="*/ 1828800 h 2233806"/>
              <a:gd name="connsiteX3" fmla="*/ 866775 w 3362325"/>
              <a:gd name="connsiteY3" fmla="*/ 2228850 h 2233806"/>
              <a:gd name="connsiteX4" fmla="*/ 1676400 w 3362325"/>
              <a:gd name="connsiteY4" fmla="*/ 0 h 2233806"/>
              <a:gd name="connsiteX5" fmla="*/ 2457449 w 3362325"/>
              <a:gd name="connsiteY5" fmla="*/ 2228850 h 2233806"/>
              <a:gd name="connsiteX6" fmla="*/ 2781300 w 3362325"/>
              <a:gd name="connsiteY6" fmla="*/ 1809750 h 2233806"/>
              <a:gd name="connsiteX7" fmla="*/ 3048000 w 3362325"/>
              <a:gd name="connsiteY7" fmla="*/ 1581150 h 2233806"/>
              <a:gd name="connsiteX8" fmla="*/ 3362325 w 3362325"/>
              <a:gd name="connsiteY8" fmla="*/ 1819275 h 2233806"/>
              <a:gd name="connsiteX0" fmla="*/ 0 w 3362325"/>
              <a:gd name="connsiteY0" fmla="*/ 1809750 h 2279709"/>
              <a:gd name="connsiteX1" fmla="*/ 304800 w 3362325"/>
              <a:gd name="connsiteY1" fmla="*/ 1581150 h 2279709"/>
              <a:gd name="connsiteX2" fmla="*/ 557213 w 3362325"/>
              <a:gd name="connsiteY2" fmla="*/ 1828800 h 2279709"/>
              <a:gd name="connsiteX3" fmla="*/ 866775 w 3362325"/>
              <a:gd name="connsiteY3" fmla="*/ 2228850 h 2279709"/>
              <a:gd name="connsiteX4" fmla="*/ 1676400 w 3362325"/>
              <a:gd name="connsiteY4" fmla="*/ 0 h 2279709"/>
              <a:gd name="connsiteX5" fmla="*/ 2457449 w 3362325"/>
              <a:gd name="connsiteY5" fmla="*/ 2228850 h 2279709"/>
              <a:gd name="connsiteX6" fmla="*/ 3048000 w 3362325"/>
              <a:gd name="connsiteY6" fmla="*/ 1581150 h 2279709"/>
              <a:gd name="connsiteX7" fmla="*/ 3362325 w 3362325"/>
              <a:gd name="connsiteY7" fmla="*/ 1819275 h 2279709"/>
              <a:gd name="connsiteX0" fmla="*/ 0 w 3362325"/>
              <a:gd name="connsiteY0" fmla="*/ 1809750 h 2279784"/>
              <a:gd name="connsiteX1" fmla="*/ 304800 w 3362325"/>
              <a:gd name="connsiteY1" fmla="*/ 1581150 h 2279784"/>
              <a:gd name="connsiteX2" fmla="*/ 866775 w 3362325"/>
              <a:gd name="connsiteY2" fmla="*/ 2228850 h 2279784"/>
              <a:gd name="connsiteX3" fmla="*/ 1676400 w 3362325"/>
              <a:gd name="connsiteY3" fmla="*/ 0 h 2279784"/>
              <a:gd name="connsiteX4" fmla="*/ 2457449 w 3362325"/>
              <a:gd name="connsiteY4" fmla="*/ 2228850 h 2279784"/>
              <a:gd name="connsiteX5" fmla="*/ 3048000 w 3362325"/>
              <a:gd name="connsiteY5" fmla="*/ 1581150 h 2279784"/>
              <a:gd name="connsiteX6" fmla="*/ 3362325 w 3362325"/>
              <a:gd name="connsiteY6" fmla="*/ 1819275 h 2279784"/>
              <a:gd name="connsiteX0" fmla="*/ 0 w 3362325"/>
              <a:gd name="connsiteY0" fmla="*/ 1809750 h 2279709"/>
              <a:gd name="connsiteX1" fmla="*/ 304800 w 3362325"/>
              <a:gd name="connsiteY1" fmla="*/ 1581150 h 2279709"/>
              <a:gd name="connsiteX2" fmla="*/ 866775 w 3362325"/>
              <a:gd name="connsiteY2" fmla="*/ 2228850 h 2279709"/>
              <a:gd name="connsiteX3" fmla="*/ 1676400 w 3362325"/>
              <a:gd name="connsiteY3" fmla="*/ 0 h 2279709"/>
              <a:gd name="connsiteX4" fmla="*/ 2457449 w 3362325"/>
              <a:gd name="connsiteY4" fmla="*/ 2228850 h 2279709"/>
              <a:gd name="connsiteX5" fmla="*/ 3048000 w 3362325"/>
              <a:gd name="connsiteY5" fmla="*/ 1581150 h 2279709"/>
              <a:gd name="connsiteX6" fmla="*/ 3362325 w 3362325"/>
              <a:gd name="connsiteY6" fmla="*/ 1819275 h 2279709"/>
              <a:gd name="connsiteX0" fmla="*/ 0 w 3362325"/>
              <a:gd name="connsiteY0" fmla="*/ 1809750 h 2282215"/>
              <a:gd name="connsiteX1" fmla="*/ 319087 w 3362325"/>
              <a:gd name="connsiteY1" fmla="*/ 1604962 h 2282215"/>
              <a:gd name="connsiteX2" fmla="*/ 866775 w 3362325"/>
              <a:gd name="connsiteY2" fmla="*/ 2228850 h 2282215"/>
              <a:gd name="connsiteX3" fmla="*/ 1676400 w 3362325"/>
              <a:gd name="connsiteY3" fmla="*/ 0 h 2282215"/>
              <a:gd name="connsiteX4" fmla="*/ 2457449 w 3362325"/>
              <a:gd name="connsiteY4" fmla="*/ 2228850 h 2282215"/>
              <a:gd name="connsiteX5" fmla="*/ 3048000 w 3362325"/>
              <a:gd name="connsiteY5" fmla="*/ 1581150 h 2282215"/>
              <a:gd name="connsiteX6" fmla="*/ 3362325 w 3362325"/>
              <a:gd name="connsiteY6" fmla="*/ 1819275 h 2282215"/>
              <a:gd name="connsiteX0" fmla="*/ 0 w 3362325"/>
              <a:gd name="connsiteY0" fmla="*/ 1809750 h 2279709"/>
              <a:gd name="connsiteX1" fmla="*/ 319087 w 3362325"/>
              <a:gd name="connsiteY1" fmla="*/ 1604962 h 2279709"/>
              <a:gd name="connsiteX2" fmla="*/ 866775 w 3362325"/>
              <a:gd name="connsiteY2" fmla="*/ 2228850 h 2279709"/>
              <a:gd name="connsiteX3" fmla="*/ 1676400 w 3362325"/>
              <a:gd name="connsiteY3" fmla="*/ 0 h 2279709"/>
              <a:gd name="connsiteX4" fmla="*/ 2457449 w 3362325"/>
              <a:gd name="connsiteY4" fmla="*/ 2228850 h 2279709"/>
              <a:gd name="connsiteX5" fmla="*/ 3048000 w 3362325"/>
              <a:gd name="connsiteY5" fmla="*/ 1581150 h 2279709"/>
              <a:gd name="connsiteX6" fmla="*/ 3362325 w 3362325"/>
              <a:gd name="connsiteY6" fmla="*/ 1819275 h 2279709"/>
              <a:gd name="connsiteX0" fmla="*/ 0 w 3362325"/>
              <a:gd name="connsiteY0" fmla="*/ 1809750 h 2279709"/>
              <a:gd name="connsiteX1" fmla="*/ 319087 w 3362325"/>
              <a:gd name="connsiteY1" fmla="*/ 1604962 h 2279709"/>
              <a:gd name="connsiteX2" fmla="*/ 866775 w 3362325"/>
              <a:gd name="connsiteY2" fmla="*/ 2228850 h 2279709"/>
              <a:gd name="connsiteX3" fmla="*/ 1676400 w 3362325"/>
              <a:gd name="connsiteY3" fmla="*/ 0 h 2279709"/>
              <a:gd name="connsiteX4" fmla="*/ 2457449 w 3362325"/>
              <a:gd name="connsiteY4" fmla="*/ 2228850 h 2279709"/>
              <a:gd name="connsiteX5" fmla="*/ 3048000 w 3362325"/>
              <a:gd name="connsiteY5" fmla="*/ 1581150 h 2279709"/>
              <a:gd name="connsiteX6" fmla="*/ 3362325 w 3362325"/>
              <a:gd name="connsiteY6" fmla="*/ 1819275 h 2279709"/>
              <a:gd name="connsiteX0" fmla="*/ 0 w 3362325"/>
              <a:gd name="connsiteY0" fmla="*/ 1809750 h 2279709"/>
              <a:gd name="connsiteX1" fmla="*/ 319087 w 3362325"/>
              <a:gd name="connsiteY1" fmla="*/ 1604962 h 2279709"/>
              <a:gd name="connsiteX2" fmla="*/ 866775 w 3362325"/>
              <a:gd name="connsiteY2" fmla="*/ 2228850 h 2279709"/>
              <a:gd name="connsiteX3" fmla="*/ 1676400 w 3362325"/>
              <a:gd name="connsiteY3" fmla="*/ 0 h 2279709"/>
              <a:gd name="connsiteX4" fmla="*/ 2457449 w 3362325"/>
              <a:gd name="connsiteY4" fmla="*/ 2228850 h 2279709"/>
              <a:gd name="connsiteX5" fmla="*/ 3048000 w 3362325"/>
              <a:gd name="connsiteY5" fmla="*/ 1581150 h 2279709"/>
              <a:gd name="connsiteX6" fmla="*/ 3362325 w 3362325"/>
              <a:gd name="connsiteY6" fmla="*/ 1819275 h 2279709"/>
              <a:gd name="connsiteX0" fmla="*/ 0 w 3362325"/>
              <a:gd name="connsiteY0" fmla="*/ 1809750 h 2279709"/>
              <a:gd name="connsiteX1" fmla="*/ 319087 w 3362325"/>
              <a:gd name="connsiteY1" fmla="*/ 1604962 h 2279709"/>
              <a:gd name="connsiteX2" fmla="*/ 866775 w 3362325"/>
              <a:gd name="connsiteY2" fmla="*/ 2228850 h 2279709"/>
              <a:gd name="connsiteX3" fmla="*/ 1676400 w 3362325"/>
              <a:gd name="connsiteY3" fmla="*/ 0 h 2279709"/>
              <a:gd name="connsiteX4" fmla="*/ 2457449 w 3362325"/>
              <a:gd name="connsiteY4" fmla="*/ 2228850 h 2279709"/>
              <a:gd name="connsiteX5" fmla="*/ 3048000 w 3362325"/>
              <a:gd name="connsiteY5" fmla="*/ 1581150 h 2279709"/>
              <a:gd name="connsiteX6" fmla="*/ 3362325 w 3362325"/>
              <a:gd name="connsiteY6" fmla="*/ 1819275 h 2279709"/>
              <a:gd name="connsiteX0" fmla="*/ 0 w 3362325"/>
              <a:gd name="connsiteY0" fmla="*/ 1809750 h 2231933"/>
              <a:gd name="connsiteX1" fmla="*/ 319087 w 3362325"/>
              <a:gd name="connsiteY1" fmla="*/ 1604962 h 2231933"/>
              <a:gd name="connsiteX2" fmla="*/ 866775 w 3362325"/>
              <a:gd name="connsiteY2" fmla="*/ 2228850 h 2231933"/>
              <a:gd name="connsiteX3" fmla="*/ 1676400 w 3362325"/>
              <a:gd name="connsiteY3" fmla="*/ 0 h 2231933"/>
              <a:gd name="connsiteX4" fmla="*/ 2457449 w 3362325"/>
              <a:gd name="connsiteY4" fmla="*/ 2228850 h 2231933"/>
              <a:gd name="connsiteX5" fmla="*/ 3048000 w 3362325"/>
              <a:gd name="connsiteY5" fmla="*/ 1581150 h 2231933"/>
              <a:gd name="connsiteX6" fmla="*/ 3362325 w 3362325"/>
              <a:gd name="connsiteY6" fmla="*/ 1819275 h 2231933"/>
              <a:gd name="connsiteX0" fmla="*/ 0 w 3362325"/>
              <a:gd name="connsiteY0" fmla="*/ 1809750 h 2231933"/>
              <a:gd name="connsiteX1" fmla="*/ 319087 w 3362325"/>
              <a:gd name="connsiteY1" fmla="*/ 1604962 h 2231933"/>
              <a:gd name="connsiteX2" fmla="*/ 866775 w 3362325"/>
              <a:gd name="connsiteY2" fmla="*/ 2228850 h 2231933"/>
              <a:gd name="connsiteX3" fmla="*/ 1676400 w 3362325"/>
              <a:gd name="connsiteY3" fmla="*/ 0 h 2231933"/>
              <a:gd name="connsiteX4" fmla="*/ 2457449 w 3362325"/>
              <a:gd name="connsiteY4" fmla="*/ 2228850 h 2231933"/>
              <a:gd name="connsiteX5" fmla="*/ 3048000 w 3362325"/>
              <a:gd name="connsiteY5" fmla="*/ 1581150 h 2231933"/>
              <a:gd name="connsiteX6" fmla="*/ 3362325 w 3362325"/>
              <a:gd name="connsiteY6" fmla="*/ 1819275 h 2231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62325" h="2231933">
                <a:moveTo>
                  <a:pt x="0" y="1809750"/>
                </a:moveTo>
                <a:cubicBezTo>
                  <a:pt x="34924" y="1742281"/>
                  <a:pt x="165100" y="1544637"/>
                  <a:pt x="319087" y="1604962"/>
                </a:cubicBezTo>
                <a:cubicBezTo>
                  <a:pt x="473074" y="1665287"/>
                  <a:pt x="583406" y="2129632"/>
                  <a:pt x="866775" y="2228850"/>
                </a:cubicBezTo>
                <a:cubicBezTo>
                  <a:pt x="1150144" y="2328068"/>
                  <a:pt x="1411288" y="0"/>
                  <a:pt x="1676400" y="0"/>
                </a:cubicBezTo>
                <a:cubicBezTo>
                  <a:pt x="1941512" y="0"/>
                  <a:pt x="2166936" y="2255838"/>
                  <a:pt x="2457449" y="2228850"/>
                </a:cubicBezTo>
                <a:cubicBezTo>
                  <a:pt x="2747962" y="2201862"/>
                  <a:pt x="2778125" y="1620837"/>
                  <a:pt x="3048000" y="1581150"/>
                </a:cubicBezTo>
                <a:cubicBezTo>
                  <a:pt x="3144837" y="1582737"/>
                  <a:pt x="3253581" y="1701006"/>
                  <a:pt x="3362325" y="1819275"/>
                </a:cubicBezTo>
              </a:path>
            </a:pathLst>
          </a:custGeom>
          <a:noFill/>
          <a:ln>
            <a:solidFill>
              <a:schemeClr val="accent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任意多边形: 形状 1">
            <a:extLst>
              <a:ext uri="{FF2B5EF4-FFF2-40B4-BE49-F238E27FC236}">
                <a16:creationId xmlns:a16="http://schemas.microsoft.com/office/drawing/2014/main" id="{74D3B6FF-FAEF-4F39-BB02-E6F6A5036002}"/>
              </a:ext>
            </a:extLst>
          </p:cNvPr>
          <p:cNvSpPr/>
          <p:nvPr/>
        </p:nvSpPr>
        <p:spPr>
          <a:xfrm>
            <a:off x="5445125" y="3620961"/>
            <a:ext cx="3276600" cy="752374"/>
          </a:xfrm>
          <a:custGeom>
            <a:avLst/>
            <a:gdLst>
              <a:gd name="connsiteX0" fmla="*/ 0 w 3276600"/>
              <a:gd name="connsiteY0" fmla="*/ 752374 h 752374"/>
              <a:gd name="connsiteX1" fmla="*/ 609600 w 3276600"/>
              <a:gd name="connsiteY1" fmla="*/ 9424 h 752374"/>
              <a:gd name="connsiteX2" fmla="*/ 1181100 w 3276600"/>
              <a:gd name="connsiteY2" fmla="*/ 342799 h 752374"/>
              <a:gd name="connsiteX3" fmla="*/ 1762125 w 3276600"/>
              <a:gd name="connsiteY3" fmla="*/ 485674 h 752374"/>
              <a:gd name="connsiteX4" fmla="*/ 2343150 w 3276600"/>
              <a:gd name="connsiteY4" fmla="*/ 447574 h 752374"/>
              <a:gd name="connsiteX5" fmla="*/ 2924175 w 3276600"/>
              <a:gd name="connsiteY5" fmla="*/ 361849 h 752374"/>
              <a:gd name="connsiteX6" fmla="*/ 3276600 w 3276600"/>
              <a:gd name="connsiteY6" fmla="*/ 542824 h 752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76600" h="752374">
                <a:moveTo>
                  <a:pt x="0" y="752374"/>
                </a:moveTo>
                <a:cubicBezTo>
                  <a:pt x="206375" y="415030"/>
                  <a:pt x="412750" y="77686"/>
                  <a:pt x="609600" y="9424"/>
                </a:cubicBezTo>
                <a:cubicBezTo>
                  <a:pt x="806450" y="-58838"/>
                  <a:pt x="989013" y="263424"/>
                  <a:pt x="1181100" y="342799"/>
                </a:cubicBezTo>
                <a:cubicBezTo>
                  <a:pt x="1373187" y="422174"/>
                  <a:pt x="1568450" y="468211"/>
                  <a:pt x="1762125" y="485674"/>
                </a:cubicBezTo>
                <a:cubicBezTo>
                  <a:pt x="1955800" y="503136"/>
                  <a:pt x="2149475" y="468211"/>
                  <a:pt x="2343150" y="447574"/>
                </a:cubicBezTo>
                <a:cubicBezTo>
                  <a:pt x="2536825" y="426937"/>
                  <a:pt x="2768600" y="345974"/>
                  <a:pt x="2924175" y="361849"/>
                </a:cubicBezTo>
                <a:cubicBezTo>
                  <a:pt x="3079750" y="377724"/>
                  <a:pt x="3178175" y="460274"/>
                  <a:pt x="3276600" y="542824"/>
                </a:cubicBezTo>
              </a:path>
            </a:pathLst>
          </a:cu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AC5A3013-B086-4FA6-AAD1-5565162625B9}"/>
              </a:ext>
            </a:extLst>
          </p:cNvPr>
          <p:cNvGrpSpPr/>
          <p:nvPr/>
        </p:nvGrpSpPr>
        <p:grpSpPr>
          <a:xfrm>
            <a:off x="5461227" y="3150506"/>
            <a:ext cx="3257550" cy="2104210"/>
            <a:chOff x="697230" y="2259330"/>
            <a:chExt cx="3257550" cy="2660650"/>
          </a:xfrm>
        </p:grpSpPr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id="{10160C35-7956-43F0-B17B-96BC67E99E30}"/>
                </a:ext>
              </a:extLst>
            </p:cNvPr>
            <p:cNvCxnSpPr>
              <a:cxnSpLocks/>
            </p:cNvCxnSpPr>
            <p:nvPr/>
          </p:nvCxnSpPr>
          <p:spPr>
            <a:xfrm>
              <a:off x="697230" y="2259330"/>
              <a:ext cx="0" cy="266065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id="{BCA31ECE-07E6-43B1-8954-9DAF936C41CC}"/>
                </a:ext>
              </a:extLst>
            </p:cNvPr>
            <p:cNvCxnSpPr>
              <a:cxnSpLocks/>
            </p:cNvCxnSpPr>
            <p:nvPr/>
          </p:nvCxnSpPr>
          <p:spPr>
            <a:xfrm>
              <a:off x="697230" y="4919980"/>
              <a:ext cx="325755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4" name="直接连接符 153">
            <a:extLst>
              <a:ext uri="{FF2B5EF4-FFF2-40B4-BE49-F238E27FC236}">
                <a16:creationId xmlns:a16="http://schemas.microsoft.com/office/drawing/2014/main" id="{3DC01FD3-2D8E-429C-A3C7-D74A0BDD7CBA}"/>
              </a:ext>
            </a:extLst>
          </p:cNvPr>
          <p:cNvCxnSpPr>
            <a:cxnSpLocks/>
          </p:cNvCxnSpPr>
          <p:nvPr/>
        </p:nvCxnSpPr>
        <p:spPr>
          <a:xfrm>
            <a:off x="10851406" y="2214789"/>
            <a:ext cx="0" cy="1636485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直接连接符 154">
            <a:extLst>
              <a:ext uri="{FF2B5EF4-FFF2-40B4-BE49-F238E27FC236}">
                <a16:creationId xmlns:a16="http://schemas.microsoft.com/office/drawing/2014/main" id="{D71E3E73-627D-492C-9E9B-872419E38FC5}"/>
              </a:ext>
            </a:extLst>
          </p:cNvPr>
          <p:cNvCxnSpPr>
            <a:cxnSpLocks/>
          </p:cNvCxnSpPr>
          <p:nvPr/>
        </p:nvCxnSpPr>
        <p:spPr>
          <a:xfrm>
            <a:off x="11426200" y="2562452"/>
            <a:ext cx="0" cy="1288822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直接连接符 156">
            <a:extLst>
              <a:ext uri="{FF2B5EF4-FFF2-40B4-BE49-F238E27FC236}">
                <a16:creationId xmlns:a16="http://schemas.microsoft.com/office/drawing/2014/main" id="{35B1C583-217A-4CAE-98AF-313107E6D83B}"/>
              </a:ext>
            </a:extLst>
          </p:cNvPr>
          <p:cNvCxnSpPr>
            <a:cxnSpLocks/>
          </p:cNvCxnSpPr>
          <p:nvPr/>
        </p:nvCxnSpPr>
        <p:spPr>
          <a:xfrm>
            <a:off x="12000994" y="2705327"/>
            <a:ext cx="0" cy="1145947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直接连接符 157">
            <a:extLst>
              <a:ext uri="{FF2B5EF4-FFF2-40B4-BE49-F238E27FC236}">
                <a16:creationId xmlns:a16="http://schemas.microsoft.com/office/drawing/2014/main" id="{CF77D37A-0FBF-401E-A713-B7073A2494A8}"/>
              </a:ext>
            </a:extLst>
          </p:cNvPr>
          <p:cNvCxnSpPr>
            <a:cxnSpLocks/>
          </p:cNvCxnSpPr>
          <p:nvPr/>
        </p:nvCxnSpPr>
        <p:spPr>
          <a:xfrm>
            <a:off x="12575788" y="2665639"/>
            <a:ext cx="0" cy="1185635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直接连接符 159">
            <a:extLst>
              <a:ext uri="{FF2B5EF4-FFF2-40B4-BE49-F238E27FC236}">
                <a16:creationId xmlns:a16="http://schemas.microsoft.com/office/drawing/2014/main" id="{3E818623-08CB-4CE0-8663-C0274744E020}"/>
              </a:ext>
            </a:extLst>
          </p:cNvPr>
          <p:cNvCxnSpPr>
            <a:cxnSpLocks/>
          </p:cNvCxnSpPr>
          <p:nvPr/>
        </p:nvCxnSpPr>
        <p:spPr>
          <a:xfrm>
            <a:off x="13150582" y="2589439"/>
            <a:ext cx="0" cy="1261835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2" name="组合 161">
            <a:extLst>
              <a:ext uri="{FF2B5EF4-FFF2-40B4-BE49-F238E27FC236}">
                <a16:creationId xmlns:a16="http://schemas.microsoft.com/office/drawing/2014/main" id="{A204D054-67E3-4F67-A102-8C88ECB7E6E4}"/>
              </a:ext>
            </a:extLst>
          </p:cNvPr>
          <p:cNvGrpSpPr/>
          <p:nvPr/>
        </p:nvGrpSpPr>
        <p:grpSpPr>
          <a:xfrm>
            <a:off x="10250941" y="1757135"/>
            <a:ext cx="3257550" cy="2104210"/>
            <a:chOff x="697230" y="2259330"/>
            <a:chExt cx="3257550" cy="2660650"/>
          </a:xfrm>
        </p:grpSpPr>
        <p:cxnSp>
          <p:nvCxnSpPr>
            <p:cNvPr id="163" name="直接连接符 162">
              <a:extLst>
                <a:ext uri="{FF2B5EF4-FFF2-40B4-BE49-F238E27FC236}">
                  <a16:creationId xmlns:a16="http://schemas.microsoft.com/office/drawing/2014/main" id="{5046DC03-113B-466B-A024-C06E69D5602C}"/>
                </a:ext>
              </a:extLst>
            </p:cNvPr>
            <p:cNvCxnSpPr>
              <a:cxnSpLocks/>
            </p:cNvCxnSpPr>
            <p:nvPr/>
          </p:nvCxnSpPr>
          <p:spPr>
            <a:xfrm>
              <a:off x="697230" y="2259330"/>
              <a:ext cx="0" cy="266065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直接连接符 163">
              <a:extLst>
                <a:ext uri="{FF2B5EF4-FFF2-40B4-BE49-F238E27FC236}">
                  <a16:creationId xmlns:a16="http://schemas.microsoft.com/office/drawing/2014/main" id="{5B303699-B8F3-4EF9-9116-353D91764D42}"/>
                </a:ext>
              </a:extLst>
            </p:cNvPr>
            <p:cNvCxnSpPr>
              <a:cxnSpLocks/>
            </p:cNvCxnSpPr>
            <p:nvPr/>
          </p:nvCxnSpPr>
          <p:spPr>
            <a:xfrm>
              <a:off x="697230" y="4919980"/>
              <a:ext cx="325755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65" name="直接连接符 164">
            <a:extLst>
              <a:ext uri="{FF2B5EF4-FFF2-40B4-BE49-F238E27FC236}">
                <a16:creationId xmlns:a16="http://schemas.microsoft.com/office/drawing/2014/main" id="{293FC1EE-798C-4909-85AC-45B2F86DF6B8}"/>
              </a:ext>
            </a:extLst>
          </p:cNvPr>
          <p:cNvCxnSpPr>
            <a:cxnSpLocks/>
          </p:cNvCxnSpPr>
          <p:nvPr/>
        </p:nvCxnSpPr>
        <p:spPr>
          <a:xfrm>
            <a:off x="10564009" y="2491014"/>
            <a:ext cx="0" cy="136026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直接连接符 165">
            <a:extLst>
              <a:ext uri="{FF2B5EF4-FFF2-40B4-BE49-F238E27FC236}">
                <a16:creationId xmlns:a16="http://schemas.microsoft.com/office/drawing/2014/main" id="{75ACCC35-6E43-41CF-A9DE-6C8CD4716184}"/>
              </a:ext>
            </a:extLst>
          </p:cNvPr>
          <p:cNvCxnSpPr>
            <a:cxnSpLocks/>
          </p:cNvCxnSpPr>
          <p:nvPr/>
        </p:nvCxnSpPr>
        <p:spPr>
          <a:xfrm>
            <a:off x="11138803" y="2357664"/>
            <a:ext cx="0" cy="149361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直接连接符 166">
            <a:extLst>
              <a:ext uri="{FF2B5EF4-FFF2-40B4-BE49-F238E27FC236}">
                <a16:creationId xmlns:a16="http://schemas.microsoft.com/office/drawing/2014/main" id="{A9CE576B-CE13-433F-A4A2-86520327ECA8}"/>
              </a:ext>
            </a:extLst>
          </p:cNvPr>
          <p:cNvCxnSpPr>
            <a:cxnSpLocks/>
          </p:cNvCxnSpPr>
          <p:nvPr/>
        </p:nvCxnSpPr>
        <p:spPr>
          <a:xfrm>
            <a:off x="11713597" y="2668814"/>
            <a:ext cx="0" cy="118246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直接连接符 167">
            <a:extLst>
              <a:ext uri="{FF2B5EF4-FFF2-40B4-BE49-F238E27FC236}">
                <a16:creationId xmlns:a16="http://schemas.microsoft.com/office/drawing/2014/main" id="{9B32796F-88F8-4F4D-90AE-F6A6BBD5894F}"/>
              </a:ext>
            </a:extLst>
          </p:cNvPr>
          <p:cNvCxnSpPr>
            <a:cxnSpLocks/>
          </p:cNvCxnSpPr>
          <p:nvPr/>
        </p:nvCxnSpPr>
        <p:spPr>
          <a:xfrm>
            <a:off x="12288391" y="2706914"/>
            <a:ext cx="0" cy="114436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直接连接符 168">
            <a:extLst>
              <a:ext uri="{FF2B5EF4-FFF2-40B4-BE49-F238E27FC236}">
                <a16:creationId xmlns:a16="http://schemas.microsoft.com/office/drawing/2014/main" id="{C4662E49-8D0B-4865-B703-5913DC40EF1C}"/>
              </a:ext>
            </a:extLst>
          </p:cNvPr>
          <p:cNvCxnSpPr>
            <a:cxnSpLocks/>
          </p:cNvCxnSpPr>
          <p:nvPr/>
        </p:nvCxnSpPr>
        <p:spPr>
          <a:xfrm>
            <a:off x="12863185" y="2637064"/>
            <a:ext cx="0" cy="121421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直接连接符 169">
            <a:extLst>
              <a:ext uri="{FF2B5EF4-FFF2-40B4-BE49-F238E27FC236}">
                <a16:creationId xmlns:a16="http://schemas.microsoft.com/office/drawing/2014/main" id="{3BA01854-2267-4E52-941E-42D678AC3E74}"/>
              </a:ext>
            </a:extLst>
          </p:cNvPr>
          <p:cNvCxnSpPr>
            <a:cxnSpLocks/>
          </p:cNvCxnSpPr>
          <p:nvPr/>
        </p:nvCxnSpPr>
        <p:spPr>
          <a:xfrm>
            <a:off x="13437975" y="2700564"/>
            <a:ext cx="0" cy="114300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直接连接符 170">
            <a:extLst>
              <a:ext uri="{FF2B5EF4-FFF2-40B4-BE49-F238E27FC236}">
                <a16:creationId xmlns:a16="http://schemas.microsoft.com/office/drawing/2014/main" id="{02E0C084-19E3-452A-9F1A-B4C491EB0671}"/>
              </a:ext>
            </a:extLst>
          </p:cNvPr>
          <p:cNvCxnSpPr>
            <a:cxnSpLocks/>
          </p:cNvCxnSpPr>
          <p:nvPr/>
        </p:nvCxnSpPr>
        <p:spPr>
          <a:xfrm>
            <a:off x="10849759" y="4943475"/>
            <a:ext cx="0" cy="1636485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直接连接符 173">
            <a:extLst>
              <a:ext uri="{FF2B5EF4-FFF2-40B4-BE49-F238E27FC236}">
                <a16:creationId xmlns:a16="http://schemas.microsoft.com/office/drawing/2014/main" id="{F139E29A-1B1A-4B92-87AD-3F7376F257E6}"/>
              </a:ext>
            </a:extLst>
          </p:cNvPr>
          <p:cNvCxnSpPr>
            <a:cxnSpLocks/>
          </p:cNvCxnSpPr>
          <p:nvPr/>
        </p:nvCxnSpPr>
        <p:spPr>
          <a:xfrm>
            <a:off x="12575237" y="5394325"/>
            <a:ext cx="0" cy="1185635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6" name="组合 175">
            <a:extLst>
              <a:ext uri="{FF2B5EF4-FFF2-40B4-BE49-F238E27FC236}">
                <a16:creationId xmlns:a16="http://schemas.microsoft.com/office/drawing/2014/main" id="{3A6982C6-7767-44F3-8E48-D5B8DB9955F9}"/>
              </a:ext>
            </a:extLst>
          </p:cNvPr>
          <p:cNvGrpSpPr/>
          <p:nvPr/>
        </p:nvGrpSpPr>
        <p:grpSpPr>
          <a:xfrm>
            <a:off x="10250941" y="4485821"/>
            <a:ext cx="3257550" cy="2104210"/>
            <a:chOff x="697230" y="2259330"/>
            <a:chExt cx="3257550" cy="2660650"/>
          </a:xfrm>
        </p:grpSpPr>
        <p:cxnSp>
          <p:nvCxnSpPr>
            <p:cNvPr id="177" name="直接连接符 176">
              <a:extLst>
                <a:ext uri="{FF2B5EF4-FFF2-40B4-BE49-F238E27FC236}">
                  <a16:creationId xmlns:a16="http://schemas.microsoft.com/office/drawing/2014/main" id="{B2DD3C24-1D72-46A8-8833-734E202EA987}"/>
                </a:ext>
              </a:extLst>
            </p:cNvPr>
            <p:cNvCxnSpPr>
              <a:cxnSpLocks/>
            </p:cNvCxnSpPr>
            <p:nvPr/>
          </p:nvCxnSpPr>
          <p:spPr>
            <a:xfrm>
              <a:off x="697230" y="2259330"/>
              <a:ext cx="0" cy="266065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直接连接符 177">
              <a:extLst>
                <a:ext uri="{FF2B5EF4-FFF2-40B4-BE49-F238E27FC236}">
                  <a16:creationId xmlns:a16="http://schemas.microsoft.com/office/drawing/2014/main" id="{4215E2E6-8C83-4903-9E15-1FEA7EF54277}"/>
                </a:ext>
              </a:extLst>
            </p:cNvPr>
            <p:cNvCxnSpPr>
              <a:cxnSpLocks/>
            </p:cNvCxnSpPr>
            <p:nvPr/>
          </p:nvCxnSpPr>
          <p:spPr>
            <a:xfrm>
              <a:off x="697230" y="4919980"/>
              <a:ext cx="325755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81" name="直接连接符 180">
            <a:extLst>
              <a:ext uri="{FF2B5EF4-FFF2-40B4-BE49-F238E27FC236}">
                <a16:creationId xmlns:a16="http://schemas.microsoft.com/office/drawing/2014/main" id="{1C272B67-F657-4867-94BF-D7AC5429FCAF}"/>
              </a:ext>
            </a:extLst>
          </p:cNvPr>
          <p:cNvCxnSpPr>
            <a:cxnSpLocks/>
          </p:cNvCxnSpPr>
          <p:nvPr/>
        </p:nvCxnSpPr>
        <p:spPr>
          <a:xfrm>
            <a:off x="11712498" y="5397500"/>
            <a:ext cx="0" cy="118246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直接连接符 183">
            <a:extLst>
              <a:ext uri="{FF2B5EF4-FFF2-40B4-BE49-F238E27FC236}">
                <a16:creationId xmlns:a16="http://schemas.microsoft.com/office/drawing/2014/main" id="{C2337D09-5C75-40B3-9DF7-BD70E39B9DFF}"/>
              </a:ext>
            </a:extLst>
          </p:cNvPr>
          <p:cNvCxnSpPr>
            <a:cxnSpLocks/>
          </p:cNvCxnSpPr>
          <p:nvPr/>
        </p:nvCxnSpPr>
        <p:spPr>
          <a:xfrm>
            <a:off x="13437975" y="5429250"/>
            <a:ext cx="0" cy="114300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EE2EAFC6-1548-4546-BE94-96A54C330110}"/>
              </a:ext>
            </a:extLst>
          </p:cNvPr>
          <p:cNvSpPr txBox="1"/>
          <p:nvPr/>
        </p:nvSpPr>
        <p:spPr>
          <a:xfrm>
            <a:off x="4259036" y="7663542"/>
            <a:ext cx="12337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重建</a:t>
            </a:r>
          </a:p>
        </p:txBody>
      </p:sp>
      <p:sp>
        <p:nvSpPr>
          <p:cNvPr id="186" name="文本框 185">
            <a:extLst>
              <a:ext uri="{FF2B5EF4-FFF2-40B4-BE49-F238E27FC236}">
                <a16:creationId xmlns:a16="http://schemas.microsoft.com/office/drawing/2014/main" id="{9689EE9C-E240-4DA0-9657-B4DD7AF5A72B}"/>
              </a:ext>
            </a:extLst>
          </p:cNvPr>
          <p:cNvSpPr txBox="1"/>
          <p:nvPr/>
        </p:nvSpPr>
        <p:spPr>
          <a:xfrm>
            <a:off x="8932636" y="7663542"/>
            <a:ext cx="12337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采样</a:t>
            </a:r>
          </a:p>
        </p:txBody>
      </p: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C600FA3F-6620-4D01-A399-181762847AE5}"/>
              </a:ext>
            </a:extLst>
          </p:cNvPr>
          <p:cNvCxnSpPr/>
          <p:nvPr/>
        </p:nvCxnSpPr>
        <p:spPr>
          <a:xfrm>
            <a:off x="3823607" y="7445828"/>
            <a:ext cx="210457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直接箭头连接符 186">
            <a:extLst>
              <a:ext uri="{FF2B5EF4-FFF2-40B4-BE49-F238E27FC236}">
                <a16:creationId xmlns:a16="http://schemas.microsoft.com/office/drawing/2014/main" id="{C177B27A-F70A-4D2C-8CE8-851F9C5EAC03}"/>
              </a:ext>
            </a:extLst>
          </p:cNvPr>
          <p:cNvCxnSpPr/>
          <p:nvPr/>
        </p:nvCxnSpPr>
        <p:spPr>
          <a:xfrm>
            <a:off x="8439150" y="7445828"/>
            <a:ext cx="210457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文本框 187">
            <a:extLst>
              <a:ext uri="{FF2B5EF4-FFF2-40B4-BE49-F238E27FC236}">
                <a16:creationId xmlns:a16="http://schemas.microsoft.com/office/drawing/2014/main" id="{4F5C7DB0-0EE4-4014-9410-8FED4F0C1D9B}"/>
              </a:ext>
            </a:extLst>
          </p:cNvPr>
          <p:cNvSpPr txBox="1"/>
          <p:nvPr/>
        </p:nvSpPr>
        <p:spPr>
          <a:xfrm>
            <a:off x="14448064" y="2801257"/>
            <a:ext cx="28012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上采样结果</a:t>
            </a:r>
          </a:p>
        </p:txBody>
      </p:sp>
      <p:sp>
        <p:nvSpPr>
          <p:cNvPr id="189" name="文本框 188">
            <a:extLst>
              <a:ext uri="{FF2B5EF4-FFF2-40B4-BE49-F238E27FC236}">
                <a16:creationId xmlns:a16="http://schemas.microsoft.com/office/drawing/2014/main" id="{D9732F27-39AB-43BC-B951-F2C193F7DAE7}"/>
              </a:ext>
            </a:extLst>
          </p:cNvPr>
          <p:cNvSpPr txBox="1"/>
          <p:nvPr/>
        </p:nvSpPr>
        <p:spPr>
          <a:xfrm>
            <a:off x="14448064" y="5326742"/>
            <a:ext cx="28012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下采样结果</a:t>
            </a:r>
          </a:p>
        </p:txBody>
      </p:sp>
      <p:sp>
        <p:nvSpPr>
          <p:cNvPr id="190" name="任意多边形: 形状 189">
            <a:extLst>
              <a:ext uri="{FF2B5EF4-FFF2-40B4-BE49-F238E27FC236}">
                <a16:creationId xmlns:a16="http://schemas.microsoft.com/office/drawing/2014/main" id="{163955E5-32CF-4088-9F8B-EFD8A2E443A3}"/>
              </a:ext>
            </a:extLst>
          </p:cNvPr>
          <p:cNvSpPr/>
          <p:nvPr/>
        </p:nvSpPr>
        <p:spPr>
          <a:xfrm>
            <a:off x="10226675" y="4935411"/>
            <a:ext cx="3276600" cy="752374"/>
          </a:xfrm>
          <a:custGeom>
            <a:avLst/>
            <a:gdLst>
              <a:gd name="connsiteX0" fmla="*/ 0 w 3276600"/>
              <a:gd name="connsiteY0" fmla="*/ 752374 h 752374"/>
              <a:gd name="connsiteX1" fmla="*/ 609600 w 3276600"/>
              <a:gd name="connsiteY1" fmla="*/ 9424 h 752374"/>
              <a:gd name="connsiteX2" fmla="*/ 1181100 w 3276600"/>
              <a:gd name="connsiteY2" fmla="*/ 342799 h 752374"/>
              <a:gd name="connsiteX3" fmla="*/ 1762125 w 3276600"/>
              <a:gd name="connsiteY3" fmla="*/ 485674 h 752374"/>
              <a:gd name="connsiteX4" fmla="*/ 2343150 w 3276600"/>
              <a:gd name="connsiteY4" fmla="*/ 447574 h 752374"/>
              <a:gd name="connsiteX5" fmla="*/ 2924175 w 3276600"/>
              <a:gd name="connsiteY5" fmla="*/ 361849 h 752374"/>
              <a:gd name="connsiteX6" fmla="*/ 3276600 w 3276600"/>
              <a:gd name="connsiteY6" fmla="*/ 542824 h 752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76600" h="752374">
                <a:moveTo>
                  <a:pt x="0" y="752374"/>
                </a:moveTo>
                <a:cubicBezTo>
                  <a:pt x="206375" y="415030"/>
                  <a:pt x="412750" y="77686"/>
                  <a:pt x="609600" y="9424"/>
                </a:cubicBezTo>
                <a:cubicBezTo>
                  <a:pt x="806450" y="-58838"/>
                  <a:pt x="989013" y="263424"/>
                  <a:pt x="1181100" y="342799"/>
                </a:cubicBezTo>
                <a:cubicBezTo>
                  <a:pt x="1373187" y="422174"/>
                  <a:pt x="1568450" y="468211"/>
                  <a:pt x="1762125" y="485674"/>
                </a:cubicBezTo>
                <a:cubicBezTo>
                  <a:pt x="1955800" y="503136"/>
                  <a:pt x="2149475" y="468211"/>
                  <a:pt x="2343150" y="447574"/>
                </a:cubicBezTo>
                <a:cubicBezTo>
                  <a:pt x="2536825" y="426937"/>
                  <a:pt x="2768600" y="345974"/>
                  <a:pt x="2924175" y="361849"/>
                </a:cubicBezTo>
                <a:cubicBezTo>
                  <a:pt x="3079750" y="377724"/>
                  <a:pt x="3178175" y="460274"/>
                  <a:pt x="3276600" y="542824"/>
                </a:cubicBezTo>
              </a:path>
            </a:pathLst>
          </a:custGeom>
          <a:noFill/>
          <a:ln w="38100">
            <a:solidFill>
              <a:schemeClr val="accent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1" name="任意多边形: 形状 190">
            <a:extLst>
              <a:ext uri="{FF2B5EF4-FFF2-40B4-BE49-F238E27FC236}">
                <a16:creationId xmlns:a16="http://schemas.microsoft.com/office/drawing/2014/main" id="{32F73BB1-BC73-467C-B6C7-C1EB04340792}"/>
              </a:ext>
            </a:extLst>
          </p:cNvPr>
          <p:cNvSpPr/>
          <p:nvPr/>
        </p:nvSpPr>
        <p:spPr>
          <a:xfrm>
            <a:off x="10226675" y="2211261"/>
            <a:ext cx="3276600" cy="752374"/>
          </a:xfrm>
          <a:custGeom>
            <a:avLst/>
            <a:gdLst>
              <a:gd name="connsiteX0" fmla="*/ 0 w 3276600"/>
              <a:gd name="connsiteY0" fmla="*/ 752374 h 752374"/>
              <a:gd name="connsiteX1" fmla="*/ 609600 w 3276600"/>
              <a:gd name="connsiteY1" fmla="*/ 9424 h 752374"/>
              <a:gd name="connsiteX2" fmla="*/ 1181100 w 3276600"/>
              <a:gd name="connsiteY2" fmla="*/ 342799 h 752374"/>
              <a:gd name="connsiteX3" fmla="*/ 1762125 w 3276600"/>
              <a:gd name="connsiteY3" fmla="*/ 485674 h 752374"/>
              <a:gd name="connsiteX4" fmla="*/ 2343150 w 3276600"/>
              <a:gd name="connsiteY4" fmla="*/ 447574 h 752374"/>
              <a:gd name="connsiteX5" fmla="*/ 2924175 w 3276600"/>
              <a:gd name="connsiteY5" fmla="*/ 361849 h 752374"/>
              <a:gd name="connsiteX6" fmla="*/ 3276600 w 3276600"/>
              <a:gd name="connsiteY6" fmla="*/ 542824 h 752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76600" h="752374">
                <a:moveTo>
                  <a:pt x="0" y="752374"/>
                </a:moveTo>
                <a:cubicBezTo>
                  <a:pt x="206375" y="415030"/>
                  <a:pt x="412750" y="77686"/>
                  <a:pt x="609600" y="9424"/>
                </a:cubicBezTo>
                <a:cubicBezTo>
                  <a:pt x="806450" y="-58838"/>
                  <a:pt x="989013" y="263424"/>
                  <a:pt x="1181100" y="342799"/>
                </a:cubicBezTo>
                <a:cubicBezTo>
                  <a:pt x="1373187" y="422174"/>
                  <a:pt x="1568450" y="468211"/>
                  <a:pt x="1762125" y="485674"/>
                </a:cubicBezTo>
                <a:cubicBezTo>
                  <a:pt x="1955800" y="503136"/>
                  <a:pt x="2149475" y="468211"/>
                  <a:pt x="2343150" y="447574"/>
                </a:cubicBezTo>
                <a:cubicBezTo>
                  <a:pt x="2536825" y="426937"/>
                  <a:pt x="2768600" y="345974"/>
                  <a:pt x="2924175" y="361849"/>
                </a:cubicBezTo>
                <a:cubicBezTo>
                  <a:pt x="3079750" y="377724"/>
                  <a:pt x="3178175" y="460274"/>
                  <a:pt x="3276600" y="542824"/>
                </a:cubicBezTo>
              </a:path>
            </a:pathLst>
          </a:custGeom>
          <a:noFill/>
          <a:ln w="38100">
            <a:solidFill>
              <a:schemeClr val="accent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418185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矩形 124">
            <a:extLst>
              <a:ext uri="{FF2B5EF4-FFF2-40B4-BE49-F238E27FC236}">
                <a16:creationId xmlns:a16="http://schemas.microsoft.com/office/drawing/2014/main" id="{AA057EA9-72E1-4928-8107-FEAACBC70C14}"/>
              </a:ext>
            </a:extLst>
          </p:cNvPr>
          <p:cNvSpPr/>
          <p:nvPr/>
        </p:nvSpPr>
        <p:spPr>
          <a:xfrm>
            <a:off x="563039" y="8510954"/>
            <a:ext cx="18000000" cy="83233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矩形 69">
            <a:extLst>
              <a:ext uri="{FF2B5EF4-FFF2-40B4-BE49-F238E27FC236}">
                <a16:creationId xmlns:a16="http://schemas.microsoft.com/office/drawing/2014/main" id="{EBECCD80-BAD8-4519-9112-F577994CD41A}"/>
              </a:ext>
            </a:extLst>
          </p:cNvPr>
          <p:cNvSpPr/>
          <p:nvPr/>
        </p:nvSpPr>
        <p:spPr>
          <a:xfrm>
            <a:off x="1800330" y="350520"/>
            <a:ext cx="15024629" cy="5669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A58D9436-5D24-4196-9D02-E79C9B4D3F2C}"/>
              </a:ext>
            </a:extLst>
          </p:cNvPr>
          <p:cNvSpPr/>
          <p:nvPr/>
        </p:nvSpPr>
        <p:spPr>
          <a:xfrm>
            <a:off x="3600331" y="6834490"/>
            <a:ext cx="10800000" cy="13107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59B3D4E7-9CDB-4504-99A1-413EDCB68A74}"/>
                  </a:ext>
                </a:extLst>
              </p:cNvPr>
              <p:cNvSpPr txBox="1"/>
              <p:nvPr/>
            </p:nvSpPr>
            <p:spPr>
              <a:xfrm>
                <a:off x="7310446" y="7151291"/>
                <a:ext cx="3379771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400" b="0" i="1" smtClean="0">
                          <a:latin typeface="Cambria Math" panose="02040503050406030204" pitchFamily="18" charset="0"/>
                        </a:rPr>
                        <m:t>𝐴𝑠𝑖𝑛</m:t>
                      </m:r>
                      <m:r>
                        <a:rPr lang="en-US" altLang="zh-CN" sz="4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4400" b="0" i="1" smtClean="0"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en-US" altLang="zh-CN" sz="4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zh-CN" sz="4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4400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altLang="zh-CN" sz="4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4400" dirty="0"/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59B3D4E7-9CDB-4504-99A1-413EDCB68A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0446" y="7151291"/>
                <a:ext cx="3379771" cy="67710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组合 15">
            <a:extLst>
              <a:ext uri="{FF2B5EF4-FFF2-40B4-BE49-F238E27FC236}">
                <a16:creationId xmlns:a16="http://schemas.microsoft.com/office/drawing/2014/main" id="{EE69FE28-7E71-48E1-AF8E-B5A697A227FF}"/>
              </a:ext>
            </a:extLst>
          </p:cNvPr>
          <p:cNvGrpSpPr/>
          <p:nvPr/>
        </p:nvGrpSpPr>
        <p:grpSpPr>
          <a:xfrm>
            <a:off x="2231345" y="685160"/>
            <a:ext cx="14162599" cy="5000000"/>
            <a:chOff x="2083547" y="562299"/>
            <a:chExt cx="14162599" cy="5000000"/>
          </a:xfrm>
        </p:grpSpPr>
        <p:pic>
          <p:nvPicPr>
            <p:cNvPr id="10" name="图片 9" descr="图表, 折线图&#10;&#10;描述已自动生成">
              <a:extLst>
                <a:ext uri="{FF2B5EF4-FFF2-40B4-BE49-F238E27FC236}">
                  <a16:creationId xmlns:a16="http://schemas.microsoft.com/office/drawing/2014/main" id="{FB67E198-5D89-4040-90B0-F333ECC2795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3547" y="562299"/>
              <a:ext cx="6666667" cy="5000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2" name="图片 11" descr="图表, 折线图&#10;&#10;描述已自动生成">
              <a:extLst>
                <a:ext uri="{FF2B5EF4-FFF2-40B4-BE49-F238E27FC236}">
                  <a16:creationId xmlns:a16="http://schemas.microsoft.com/office/drawing/2014/main" id="{1779B5B1-3D5F-440F-B97F-116F0196140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79479" y="562299"/>
              <a:ext cx="6666667" cy="5000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cxnSp>
          <p:nvCxnSpPr>
            <p:cNvPr id="14" name="直接箭头连接符 13">
              <a:extLst>
                <a:ext uri="{FF2B5EF4-FFF2-40B4-BE49-F238E27FC236}">
                  <a16:creationId xmlns:a16="http://schemas.microsoft.com/office/drawing/2014/main" id="{FE1FE2E6-B477-489B-ADAA-00CC5E62A75A}"/>
                </a:ext>
              </a:extLst>
            </p:cNvPr>
            <p:cNvCxnSpPr>
              <a:cxnSpLocks/>
              <a:stCxn id="10" idx="3"/>
              <a:endCxn id="12" idx="1"/>
            </p:cNvCxnSpPr>
            <p:nvPr/>
          </p:nvCxnSpPr>
          <p:spPr>
            <a:xfrm>
              <a:off x="8750214" y="3062299"/>
              <a:ext cx="829265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4" name="图片 23">
            <a:extLst>
              <a:ext uri="{FF2B5EF4-FFF2-40B4-BE49-F238E27FC236}">
                <a16:creationId xmlns:a16="http://schemas.microsoft.com/office/drawing/2014/main" id="{E938890A-7EBE-4DEE-BCC4-1840AFDEDC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2231" y="6562884"/>
            <a:ext cx="4953000" cy="1095375"/>
          </a:xfrm>
          <a:prstGeom prst="rect">
            <a:avLst/>
          </a:prstGeom>
        </p:spPr>
      </p:pic>
      <p:grpSp>
        <p:nvGrpSpPr>
          <p:cNvPr id="41" name="组合 40">
            <a:extLst>
              <a:ext uri="{FF2B5EF4-FFF2-40B4-BE49-F238E27FC236}">
                <a16:creationId xmlns:a16="http://schemas.microsoft.com/office/drawing/2014/main" id="{189E0793-382D-4C4E-A807-FD9CA1625AA5}"/>
              </a:ext>
            </a:extLst>
          </p:cNvPr>
          <p:cNvGrpSpPr/>
          <p:nvPr/>
        </p:nvGrpSpPr>
        <p:grpSpPr>
          <a:xfrm>
            <a:off x="1095746" y="8901083"/>
            <a:ext cx="15809171" cy="7029291"/>
            <a:chOff x="940126" y="8679180"/>
            <a:chExt cx="15809171" cy="702929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文本框 77">
                  <a:extLst>
                    <a:ext uri="{FF2B5EF4-FFF2-40B4-BE49-F238E27FC236}">
                      <a16:creationId xmlns:a16="http://schemas.microsoft.com/office/drawing/2014/main" id="{D01E1C6B-0D99-4DC7-AE98-83999A40EFBE}"/>
                    </a:ext>
                  </a:extLst>
                </p:cNvPr>
                <p:cNvSpPr txBox="1"/>
                <p:nvPr/>
              </p:nvSpPr>
              <p:spPr>
                <a:xfrm>
                  <a:off x="9931726" y="12912011"/>
                  <a:ext cx="6817571" cy="139083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44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altLang="zh-CN" sz="4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4400" b="0" i="1" smtClean="0">
                                <a:latin typeface="Cambria Math" panose="02040503050406030204" pitchFamily="18" charset="0"/>
                              </a:rPr>
                              <m:t>𝑐𝑜𝑚𝑏</m:t>
                            </m:r>
                            <m:d>
                              <m:dPr>
                                <m:ctrlPr>
                                  <a:rPr lang="en-US" altLang="zh-CN" sz="4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4400" b="0" i="1" smtClean="0">
                                    <a:latin typeface="Cambria Math" panose="02040503050406030204" pitchFamily="18" charset="0"/>
                                  </a:rPr>
                                  <m:t>𝑓𝑥</m:t>
                                </m:r>
                              </m:e>
                            </m:d>
                          </m:e>
                        </m:d>
                        <m:r>
                          <a:rPr lang="en-US" altLang="zh-CN" sz="4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altLang="zh-CN" sz="4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4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4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den>
                        </m:f>
                        <m:r>
                          <a:rPr lang="en-US" altLang="zh-CN" sz="4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4400" b="0" i="1" smtClean="0">
                            <a:latin typeface="Cambria Math" panose="02040503050406030204" pitchFamily="18" charset="0"/>
                          </a:rPr>
                          <m:t>𝑐𝑜𝑚𝑏</m:t>
                        </m:r>
                        <m:r>
                          <a:rPr lang="en-US" altLang="zh-CN" sz="4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f>
                          <m:fPr>
                            <m:ctrlPr>
                              <a:rPr lang="en-US" altLang="zh-CN" sz="4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44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num>
                          <m:den>
                            <m:r>
                              <a:rPr lang="en-US" altLang="zh-CN" sz="4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den>
                        </m:f>
                        <m:r>
                          <a:rPr lang="en-US" altLang="zh-CN" sz="4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sz="4400" dirty="0"/>
                </a:p>
              </p:txBody>
            </p:sp>
          </mc:Choice>
          <mc:Fallback xmlns="">
            <p:sp>
              <p:nvSpPr>
                <p:cNvPr id="78" name="文本框 77">
                  <a:extLst>
                    <a:ext uri="{FF2B5EF4-FFF2-40B4-BE49-F238E27FC236}">
                      <a16:creationId xmlns:a16="http://schemas.microsoft.com/office/drawing/2014/main" id="{D01E1C6B-0D99-4DC7-AE98-83999A40EFB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31726" y="12912011"/>
                  <a:ext cx="6817571" cy="139083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文本框 78">
                  <a:extLst>
                    <a:ext uri="{FF2B5EF4-FFF2-40B4-BE49-F238E27FC236}">
                      <a16:creationId xmlns:a16="http://schemas.microsoft.com/office/drawing/2014/main" id="{5948AFB1-310F-40F1-BC0B-9F4E3808F8B8}"/>
                    </a:ext>
                  </a:extLst>
                </p:cNvPr>
                <p:cNvSpPr txBox="1"/>
                <p:nvPr/>
              </p:nvSpPr>
              <p:spPr>
                <a:xfrm>
                  <a:off x="940126" y="12607211"/>
                  <a:ext cx="7818999" cy="184608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4400" b="0" i="1" smtClean="0">
                            <a:latin typeface="Cambria Math" panose="02040503050406030204" pitchFamily="18" charset="0"/>
                          </a:rPr>
                          <m:t>𝑐𝑜𝑚𝑏</m:t>
                        </m:r>
                        <m:d>
                          <m:dPr>
                            <m:ctrlPr>
                              <a:rPr lang="en-US" altLang="zh-CN" sz="4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4400" b="0" i="1" smtClean="0">
                                <a:latin typeface="Cambria Math" panose="02040503050406030204" pitchFamily="18" charset="0"/>
                              </a:rPr>
                              <m:t>𝑓𝑥</m:t>
                            </m:r>
                          </m:e>
                        </m:d>
                        <m:r>
                          <a:rPr lang="en-US" altLang="zh-CN" sz="4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altLang="zh-CN" sz="4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4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d>
                              <m:dPr>
                                <m:begChr m:val="|"/>
                                <m:endChr m:val="|"/>
                                <m:ctrlPr>
                                  <a:rPr lang="en-US" altLang="zh-CN" sz="4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4400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</m:d>
                          </m:den>
                        </m:f>
                        <m:nary>
                          <m:naryPr>
                            <m:chr m:val="∑"/>
                            <m:ctrlPr>
                              <a:rPr lang="en-US" altLang="zh-CN" sz="44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zh-CN" sz="44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altLang="zh-CN" sz="4400" b="0" i="1" smtClean="0">
                                <a:latin typeface="Cambria Math" panose="02040503050406030204" pitchFamily="18" charset="0"/>
                              </a:rPr>
                              <m:t>=−∞</m:t>
                            </m:r>
                          </m:sub>
                          <m:sup>
                            <m:r>
                              <a:rPr lang="en-US" altLang="zh-CN" sz="4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∞</m:t>
                            </m:r>
                          </m:sup>
                          <m:e>
                            <m:r>
                              <a:rPr lang="el-GR" altLang="zh-CN" sz="4400" i="1" smtClean="0">
                                <a:latin typeface="Cambria Math" panose="02040503050406030204" pitchFamily="18" charset="0"/>
                              </a:rPr>
                              <m:t>𝛿</m:t>
                            </m:r>
                            <m:r>
                              <a:rPr lang="en-US" altLang="zh-CN" sz="44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sz="4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sz="4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altLang="zh-CN" sz="4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4400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num>
                              <m:den>
                                <m:r>
                                  <a:rPr lang="en-US" altLang="zh-CN" sz="4400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den>
                            </m:f>
                            <m:r>
                              <a:rPr lang="en-US" altLang="zh-CN" sz="44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oMath>
                    </m:oMathPara>
                  </a14:m>
                  <a:endParaRPr lang="zh-CN" altLang="en-US" sz="4400" dirty="0"/>
                </a:p>
              </p:txBody>
            </p:sp>
          </mc:Choice>
          <mc:Fallback xmlns="">
            <p:sp>
              <p:nvSpPr>
                <p:cNvPr id="79" name="文本框 78">
                  <a:extLst>
                    <a:ext uri="{FF2B5EF4-FFF2-40B4-BE49-F238E27FC236}">
                      <a16:creationId xmlns:a16="http://schemas.microsoft.com/office/drawing/2014/main" id="{5948AFB1-310F-40F1-BC0B-9F4E3808F8B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0126" y="12607211"/>
                  <a:ext cx="7818999" cy="1846083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29E60040-728A-42B2-9196-0C7702DECAE5}"/>
                </a:ext>
              </a:extLst>
            </p:cNvPr>
            <p:cNvGrpSpPr/>
            <p:nvPr/>
          </p:nvGrpSpPr>
          <p:grpSpPr>
            <a:xfrm>
              <a:off x="2385060" y="8679180"/>
              <a:ext cx="5314188" cy="2575560"/>
              <a:chOff x="1127760" y="9464040"/>
              <a:chExt cx="7858462" cy="2575560"/>
            </a:xfrm>
          </p:grpSpPr>
          <p:cxnSp>
            <p:nvCxnSpPr>
              <p:cNvPr id="26" name="直接箭头连接符 25">
                <a:extLst>
                  <a:ext uri="{FF2B5EF4-FFF2-40B4-BE49-F238E27FC236}">
                    <a16:creationId xmlns:a16="http://schemas.microsoft.com/office/drawing/2014/main" id="{E74A2D68-1E7D-4D79-AE5B-AB553050D06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27760" y="12039600"/>
                <a:ext cx="7858462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接箭头连接符 27">
                <a:extLst>
                  <a:ext uri="{FF2B5EF4-FFF2-40B4-BE49-F238E27FC236}">
                    <a16:creationId xmlns:a16="http://schemas.microsoft.com/office/drawing/2014/main" id="{955C5C31-8510-464C-A1EA-6D0DAAD3B43D}"/>
                  </a:ext>
                </a:extLst>
              </p:cNvPr>
              <p:cNvCxnSpPr/>
              <p:nvPr/>
            </p:nvCxnSpPr>
            <p:spPr>
              <a:xfrm flipV="1">
                <a:off x="5029200" y="9464040"/>
                <a:ext cx="0" cy="257556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1" name="文本框 100">
                  <a:extLst>
                    <a:ext uri="{FF2B5EF4-FFF2-40B4-BE49-F238E27FC236}">
                      <a16:creationId xmlns:a16="http://schemas.microsoft.com/office/drawing/2014/main" id="{0F15DE92-DBC8-467E-A537-26C5CDEA3206}"/>
                    </a:ext>
                  </a:extLst>
                </p:cNvPr>
                <p:cNvSpPr txBox="1"/>
                <p:nvPr/>
              </p:nvSpPr>
              <p:spPr>
                <a:xfrm>
                  <a:off x="4927600" y="9960094"/>
                  <a:ext cx="1016000" cy="58477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1/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oMath>
                    </m:oMathPara>
                  </a14:m>
                  <a:endParaRPr lang="zh-CN" altLang="en-US" sz="3200" dirty="0"/>
                </a:p>
              </p:txBody>
            </p:sp>
          </mc:Choice>
          <mc:Fallback xmlns="">
            <p:sp>
              <p:nvSpPr>
                <p:cNvPr id="101" name="文本框 100">
                  <a:extLst>
                    <a:ext uri="{FF2B5EF4-FFF2-40B4-BE49-F238E27FC236}">
                      <a16:creationId xmlns:a16="http://schemas.microsoft.com/office/drawing/2014/main" id="{0F15DE92-DBC8-467E-A537-26C5CDEA32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27600" y="9960094"/>
                  <a:ext cx="1016000" cy="584775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" name="文本框 101">
                  <a:extLst>
                    <a:ext uri="{FF2B5EF4-FFF2-40B4-BE49-F238E27FC236}">
                      <a16:creationId xmlns:a16="http://schemas.microsoft.com/office/drawing/2014/main" id="{C4879324-7636-466D-8CE4-E091412E08D5}"/>
                    </a:ext>
                  </a:extLst>
                </p:cNvPr>
                <p:cNvSpPr txBox="1"/>
                <p:nvPr/>
              </p:nvSpPr>
              <p:spPr>
                <a:xfrm>
                  <a:off x="5082345" y="11273078"/>
                  <a:ext cx="1134794" cy="58477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1/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oMath>
                    </m:oMathPara>
                  </a14:m>
                  <a:endParaRPr lang="zh-CN" altLang="en-US" sz="3200" dirty="0"/>
                </a:p>
              </p:txBody>
            </p:sp>
          </mc:Choice>
          <mc:Fallback xmlns="">
            <p:sp>
              <p:nvSpPr>
                <p:cNvPr id="102" name="文本框 101">
                  <a:extLst>
                    <a:ext uri="{FF2B5EF4-FFF2-40B4-BE49-F238E27FC236}">
                      <a16:creationId xmlns:a16="http://schemas.microsoft.com/office/drawing/2014/main" id="{C4879324-7636-466D-8CE4-E091412E08D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82345" y="11273078"/>
                  <a:ext cx="1134794" cy="584775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4" name="文本框 103">
                  <a:extLst>
                    <a:ext uri="{FF2B5EF4-FFF2-40B4-BE49-F238E27FC236}">
                      <a16:creationId xmlns:a16="http://schemas.microsoft.com/office/drawing/2014/main" id="{47578C8A-161A-44A1-A858-2D55FD446F5F}"/>
                    </a:ext>
                  </a:extLst>
                </p:cNvPr>
                <p:cNvSpPr txBox="1"/>
                <p:nvPr/>
              </p:nvSpPr>
              <p:spPr>
                <a:xfrm>
                  <a:off x="7254240" y="11169134"/>
                  <a:ext cx="629920" cy="70788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4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zh-CN" altLang="en-US" sz="4000" dirty="0"/>
                </a:p>
              </p:txBody>
            </p:sp>
          </mc:Choice>
          <mc:Fallback xmlns="">
            <p:sp>
              <p:nvSpPr>
                <p:cNvPr id="104" name="文本框 103">
                  <a:extLst>
                    <a:ext uri="{FF2B5EF4-FFF2-40B4-BE49-F238E27FC236}">
                      <a16:creationId xmlns:a16="http://schemas.microsoft.com/office/drawing/2014/main" id="{47578C8A-161A-44A1-A858-2D55FD446F5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54240" y="11169134"/>
                  <a:ext cx="629920" cy="707886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05" name="组合 104">
              <a:extLst>
                <a:ext uri="{FF2B5EF4-FFF2-40B4-BE49-F238E27FC236}">
                  <a16:creationId xmlns:a16="http://schemas.microsoft.com/office/drawing/2014/main" id="{5B2D6973-86C5-4C52-8574-E90EF60F78C7}"/>
                </a:ext>
              </a:extLst>
            </p:cNvPr>
            <p:cNvGrpSpPr/>
            <p:nvPr/>
          </p:nvGrpSpPr>
          <p:grpSpPr>
            <a:xfrm>
              <a:off x="10706100" y="8679180"/>
              <a:ext cx="5314188" cy="2575560"/>
              <a:chOff x="1127760" y="9464040"/>
              <a:chExt cx="7858462" cy="2575560"/>
            </a:xfrm>
          </p:grpSpPr>
          <p:cxnSp>
            <p:nvCxnSpPr>
              <p:cNvPr id="106" name="直接箭头连接符 105">
                <a:extLst>
                  <a:ext uri="{FF2B5EF4-FFF2-40B4-BE49-F238E27FC236}">
                    <a16:creationId xmlns:a16="http://schemas.microsoft.com/office/drawing/2014/main" id="{E3A55102-122D-4B82-BEB7-B61ADEB1FEC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27760" y="12039600"/>
                <a:ext cx="7858462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直接箭头连接符 109">
                <a:extLst>
                  <a:ext uri="{FF2B5EF4-FFF2-40B4-BE49-F238E27FC236}">
                    <a16:creationId xmlns:a16="http://schemas.microsoft.com/office/drawing/2014/main" id="{FB24C318-D5C2-4862-9BDA-D8F6C52F3B7C}"/>
                  </a:ext>
                </a:extLst>
              </p:cNvPr>
              <p:cNvCxnSpPr/>
              <p:nvPr/>
            </p:nvCxnSpPr>
            <p:spPr>
              <a:xfrm flipV="1">
                <a:off x="5029200" y="9464040"/>
                <a:ext cx="0" cy="257556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11" name="直接箭头连接符 110">
              <a:extLst>
                <a:ext uri="{FF2B5EF4-FFF2-40B4-BE49-F238E27FC236}">
                  <a16:creationId xmlns:a16="http://schemas.microsoft.com/office/drawing/2014/main" id="{76B25D8E-919F-4503-A83A-DD85F55A687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342620" y="9799320"/>
              <a:ext cx="0" cy="1447800"/>
            </a:xfrm>
            <a:prstGeom prst="straightConnector1">
              <a:avLst/>
            </a:prstGeom>
            <a:ln w="5080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直接箭头连接符 111">
              <a:extLst>
                <a:ext uri="{FF2B5EF4-FFF2-40B4-BE49-F238E27FC236}">
                  <a16:creationId xmlns:a16="http://schemas.microsoft.com/office/drawing/2014/main" id="{7612D0FD-5A1A-493D-A86D-D3AFD1F0ED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856720" y="9799320"/>
              <a:ext cx="0" cy="1447800"/>
            </a:xfrm>
            <a:prstGeom prst="straightConnector1">
              <a:avLst/>
            </a:prstGeom>
            <a:ln w="5080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直接箭头连接符 113">
              <a:extLst>
                <a:ext uri="{FF2B5EF4-FFF2-40B4-BE49-F238E27FC236}">
                  <a16:creationId xmlns:a16="http://schemas.microsoft.com/office/drawing/2014/main" id="{0264163D-1C29-4F3F-998E-31FB1B9BB2F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828520" y="9799320"/>
              <a:ext cx="0" cy="1447800"/>
            </a:xfrm>
            <a:prstGeom prst="straightConnector1">
              <a:avLst/>
            </a:prstGeom>
            <a:ln w="5080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6" name="文本框 115">
                  <a:extLst>
                    <a:ext uri="{FF2B5EF4-FFF2-40B4-BE49-F238E27FC236}">
                      <a16:creationId xmlns:a16="http://schemas.microsoft.com/office/drawing/2014/main" id="{33C1683D-D987-423F-9C97-1A6A3B58BD35}"/>
                    </a:ext>
                  </a:extLst>
                </p:cNvPr>
                <p:cNvSpPr txBox="1"/>
                <p:nvPr/>
              </p:nvSpPr>
              <p:spPr>
                <a:xfrm>
                  <a:off x="13401040" y="9492734"/>
                  <a:ext cx="629920" cy="70788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4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zh-CN" altLang="en-US" sz="4000" dirty="0"/>
                </a:p>
              </p:txBody>
            </p:sp>
          </mc:Choice>
          <mc:Fallback xmlns="">
            <p:sp>
              <p:nvSpPr>
                <p:cNvPr id="116" name="文本框 115">
                  <a:extLst>
                    <a:ext uri="{FF2B5EF4-FFF2-40B4-BE49-F238E27FC236}">
                      <a16:creationId xmlns:a16="http://schemas.microsoft.com/office/drawing/2014/main" id="{33C1683D-D987-423F-9C97-1A6A3B58BD3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401040" y="9492734"/>
                  <a:ext cx="629920" cy="707886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7" name="文本框 116">
                  <a:extLst>
                    <a:ext uri="{FF2B5EF4-FFF2-40B4-BE49-F238E27FC236}">
                      <a16:creationId xmlns:a16="http://schemas.microsoft.com/office/drawing/2014/main" id="{3F4B3A4B-C28B-4E87-9FDF-24D6B0963CC3}"/>
                    </a:ext>
                  </a:extLst>
                </p:cNvPr>
                <p:cNvSpPr txBox="1"/>
                <p:nvPr/>
              </p:nvSpPr>
              <p:spPr>
                <a:xfrm>
                  <a:off x="14331195" y="11227008"/>
                  <a:ext cx="1035934" cy="70788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4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oMath>
                    </m:oMathPara>
                  </a14:m>
                  <a:endParaRPr lang="zh-CN" altLang="en-US" sz="4000" dirty="0"/>
                </a:p>
              </p:txBody>
            </p:sp>
          </mc:Choice>
          <mc:Fallback xmlns="">
            <p:sp>
              <p:nvSpPr>
                <p:cNvPr id="117" name="文本框 116">
                  <a:extLst>
                    <a:ext uri="{FF2B5EF4-FFF2-40B4-BE49-F238E27FC236}">
                      <a16:creationId xmlns:a16="http://schemas.microsoft.com/office/drawing/2014/main" id="{3F4B3A4B-C28B-4E87-9FDF-24D6B0963CC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331195" y="11227008"/>
                  <a:ext cx="1035934" cy="707886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8" name="文本框 117">
                  <a:extLst>
                    <a:ext uri="{FF2B5EF4-FFF2-40B4-BE49-F238E27FC236}">
                      <a16:creationId xmlns:a16="http://schemas.microsoft.com/office/drawing/2014/main" id="{5C5F2CE1-98CC-4B55-B609-297808687880}"/>
                    </a:ext>
                  </a:extLst>
                </p:cNvPr>
                <p:cNvSpPr txBox="1"/>
                <p:nvPr/>
              </p:nvSpPr>
              <p:spPr>
                <a:xfrm>
                  <a:off x="13030200" y="11230094"/>
                  <a:ext cx="629920" cy="70788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4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zh-CN" altLang="en-US" sz="4000" dirty="0"/>
                </a:p>
              </p:txBody>
            </p:sp>
          </mc:Choice>
          <mc:Fallback xmlns="">
            <p:sp>
              <p:nvSpPr>
                <p:cNvPr id="118" name="文本框 117">
                  <a:extLst>
                    <a:ext uri="{FF2B5EF4-FFF2-40B4-BE49-F238E27FC236}">
                      <a16:creationId xmlns:a16="http://schemas.microsoft.com/office/drawing/2014/main" id="{5C5F2CE1-98CC-4B55-B609-29780868788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030200" y="11230094"/>
                  <a:ext cx="629920" cy="707886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9" name="文本框 118">
                  <a:extLst>
                    <a:ext uri="{FF2B5EF4-FFF2-40B4-BE49-F238E27FC236}">
                      <a16:creationId xmlns:a16="http://schemas.microsoft.com/office/drawing/2014/main" id="{29B107AC-2F14-426B-9B58-F384E8E5A748}"/>
                    </a:ext>
                  </a:extLst>
                </p:cNvPr>
                <p:cNvSpPr txBox="1"/>
                <p:nvPr/>
              </p:nvSpPr>
              <p:spPr>
                <a:xfrm>
                  <a:off x="15575280" y="11169134"/>
                  <a:ext cx="629920" cy="70788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40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oMath>
                    </m:oMathPara>
                  </a14:m>
                  <a:endParaRPr lang="zh-CN" altLang="en-US" sz="4000" dirty="0"/>
                </a:p>
              </p:txBody>
            </p:sp>
          </mc:Choice>
          <mc:Fallback xmlns="">
            <p:sp>
              <p:nvSpPr>
                <p:cNvPr id="119" name="文本框 118">
                  <a:extLst>
                    <a:ext uri="{FF2B5EF4-FFF2-40B4-BE49-F238E27FC236}">
                      <a16:creationId xmlns:a16="http://schemas.microsoft.com/office/drawing/2014/main" id="{29B107AC-2F14-426B-9B58-F384E8E5A74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575280" y="11169134"/>
                  <a:ext cx="629920" cy="707886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9" name="组合 38">
              <a:extLst>
                <a:ext uri="{FF2B5EF4-FFF2-40B4-BE49-F238E27FC236}">
                  <a16:creationId xmlns:a16="http://schemas.microsoft.com/office/drawing/2014/main" id="{04305118-8F68-45FF-85E2-B4D5B61A7E1C}"/>
                </a:ext>
              </a:extLst>
            </p:cNvPr>
            <p:cNvGrpSpPr/>
            <p:nvPr/>
          </p:nvGrpSpPr>
          <p:grpSpPr>
            <a:xfrm>
              <a:off x="2689860" y="10607040"/>
              <a:ext cx="4663440" cy="664464"/>
              <a:chOff x="2689860" y="9799320"/>
              <a:chExt cx="4663440" cy="1472184"/>
            </a:xfrm>
          </p:grpSpPr>
          <p:cxnSp>
            <p:nvCxnSpPr>
              <p:cNvPr id="34" name="直接箭头连接符 33">
                <a:extLst>
                  <a:ext uri="{FF2B5EF4-FFF2-40B4-BE49-F238E27FC236}">
                    <a16:creationId xmlns:a16="http://schemas.microsoft.com/office/drawing/2014/main" id="{F26D05C0-19FB-4717-B333-188BE80338B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604510" y="9799320"/>
                <a:ext cx="0" cy="1447800"/>
              </a:xfrm>
              <a:prstGeom prst="straightConnector1">
                <a:avLst/>
              </a:prstGeom>
              <a:ln w="50800">
                <a:solidFill>
                  <a:schemeClr val="accent5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直接箭头连接符 87">
                <a:extLst>
                  <a:ext uri="{FF2B5EF4-FFF2-40B4-BE49-F238E27FC236}">
                    <a16:creationId xmlns:a16="http://schemas.microsoft.com/office/drawing/2014/main" id="{B8B77665-3E49-4FF6-A363-432F5213BE3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855720" y="9799320"/>
                <a:ext cx="0" cy="1447800"/>
              </a:xfrm>
              <a:prstGeom prst="straightConnector1">
                <a:avLst/>
              </a:prstGeom>
              <a:ln w="50800">
                <a:solidFill>
                  <a:schemeClr val="accent5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直接箭头连接符 89">
                <a:extLst>
                  <a:ext uri="{FF2B5EF4-FFF2-40B4-BE49-F238E27FC236}">
                    <a16:creationId xmlns:a16="http://schemas.microsoft.com/office/drawing/2014/main" id="{36686345-5612-407A-8874-E2FC5019483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353300" y="9799320"/>
                <a:ext cx="0" cy="1447800"/>
              </a:xfrm>
              <a:prstGeom prst="straightConnector1">
                <a:avLst/>
              </a:prstGeom>
              <a:ln w="50800">
                <a:solidFill>
                  <a:schemeClr val="accent5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直接箭头连接符 90">
                <a:extLst>
                  <a:ext uri="{FF2B5EF4-FFF2-40B4-BE49-F238E27FC236}">
                    <a16:creationId xmlns:a16="http://schemas.microsoft.com/office/drawing/2014/main" id="{131C8253-9D6F-484C-8301-C3C1BF40EF2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70370" y="9799320"/>
                <a:ext cx="0" cy="1447800"/>
              </a:xfrm>
              <a:prstGeom prst="straightConnector1">
                <a:avLst/>
              </a:prstGeom>
              <a:ln w="50800">
                <a:solidFill>
                  <a:schemeClr val="accent5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直接箭头连接符 93">
                <a:extLst>
                  <a:ext uri="{FF2B5EF4-FFF2-40B4-BE49-F238E27FC236}">
                    <a16:creationId xmlns:a16="http://schemas.microsoft.com/office/drawing/2014/main" id="{CB973A32-4E48-4C58-BE3F-36D1209F6CC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689860" y="9799320"/>
                <a:ext cx="0" cy="1447800"/>
              </a:xfrm>
              <a:prstGeom prst="straightConnector1">
                <a:avLst/>
              </a:prstGeom>
              <a:ln w="50800">
                <a:solidFill>
                  <a:schemeClr val="accent5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直接箭头连接符 119">
                <a:extLst>
                  <a:ext uri="{FF2B5EF4-FFF2-40B4-BE49-F238E27FC236}">
                    <a16:creationId xmlns:a16="http://schemas.microsoft.com/office/drawing/2014/main" id="{A87CFCDA-6ED5-4715-8826-AF37CAFFA1B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272790" y="9811512"/>
                <a:ext cx="0" cy="1447800"/>
              </a:xfrm>
              <a:prstGeom prst="straightConnector1">
                <a:avLst/>
              </a:prstGeom>
              <a:ln w="50800">
                <a:solidFill>
                  <a:schemeClr val="accent5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直接箭头连接符 120">
                <a:extLst>
                  <a:ext uri="{FF2B5EF4-FFF2-40B4-BE49-F238E27FC236}">
                    <a16:creationId xmlns:a16="http://schemas.microsoft.com/office/drawing/2014/main" id="{76BD0E17-1CB8-4A07-9569-7E26781E927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438650" y="9811512"/>
                <a:ext cx="0" cy="1447800"/>
              </a:xfrm>
              <a:prstGeom prst="straightConnector1">
                <a:avLst/>
              </a:prstGeom>
              <a:ln w="50800">
                <a:solidFill>
                  <a:schemeClr val="accent5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直接箭头连接符 121">
                <a:extLst>
                  <a:ext uri="{FF2B5EF4-FFF2-40B4-BE49-F238E27FC236}">
                    <a16:creationId xmlns:a16="http://schemas.microsoft.com/office/drawing/2014/main" id="{49D48284-6DD5-4975-B708-A4CE92D0677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187440" y="9823704"/>
                <a:ext cx="0" cy="1447800"/>
              </a:xfrm>
              <a:prstGeom prst="straightConnector1">
                <a:avLst/>
              </a:prstGeom>
              <a:ln w="50800">
                <a:solidFill>
                  <a:schemeClr val="accent5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直接箭头连接符 123">
                <a:extLst>
                  <a:ext uri="{FF2B5EF4-FFF2-40B4-BE49-F238E27FC236}">
                    <a16:creationId xmlns:a16="http://schemas.microsoft.com/office/drawing/2014/main" id="{A0C3D4BB-D246-4A4F-BF3F-74AB2D47BB2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021580" y="9799320"/>
                <a:ext cx="0" cy="1447800"/>
              </a:xfrm>
              <a:prstGeom prst="straightConnector1">
                <a:avLst/>
              </a:prstGeom>
              <a:ln w="50800">
                <a:solidFill>
                  <a:schemeClr val="accent5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6" name="文本框 125">
                  <a:extLst>
                    <a:ext uri="{FF2B5EF4-FFF2-40B4-BE49-F238E27FC236}">
                      <a16:creationId xmlns:a16="http://schemas.microsoft.com/office/drawing/2014/main" id="{52D293E9-C050-4764-8CCA-E111F905A14A}"/>
                    </a:ext>
                  </a:extLst>
                </p:cNvPr>
                <p:cNvSpPr txBox="1"/>
                <p:nvPr/>
              </p:nvSpPr>
              <p:spPr>
                <a:xfrm>
                  <a:off x="10419406" y="15031363"/>
                  <a:ext cx="5864939" cy="67710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zh-CN" sz="4400" i="1" dirty="0" smtClean="0">
                          <a:latin typeface="Cambria Math" panose="02040503050406030204" pitchFamily="18" charset="0"/>
                        </a:rPr>
                        <m:t>𝑐𝑜𝑚𝑏</m:t>
                      </m:r>
                    </m:oMath>
                  </a14:m>
                  <a:r>
                    <a:rPr lang="zh-CN" altLang="en-US" sz="4400" dirty="0"/>
                    <a:t>函数的傅里叶变换</a:t>
                  </a:r>
                </a:p>
              </p:txBody>
            </p:sp>
          </mc:Choice>
          <mc:Fallback xmlns="">
            <p:sp>
              <p:nvSpPr>
                <p:cNvPr id="126" name="文本框 125">
                  <a:extLst>
                    <a:ext uri="{FF2B5EF4-FFF2-40B4-BE49-F238E27FC236}">
                      <a16:creationId xmlns:a16="http://schemas.microsoft.com/office/drawing/2014/main" id="{52D293E9-C050-4764-8CCA-E111F905A14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19406" y="15031363"/>
                  <a:ext cx="5864939" cy="677108"/>
                </a:xfrm>
                <a:prstGeom prst="rect">
                  <a:avLst/>
                </a:prstGeom>
                <a:blipFill>
                  <a:blip r:embed="rId15"/>
                  <a:stretch>
                    <a:fillRect t="-25225" r="-4990" b="-4955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7" name="文本框 126">
                  <a:extLst>
                    <a:ext uri="{FF2B5EF4-FFF2-40B4-BE49-F238E27FC236}">
                      <a16:creationId xmlns:a16="http://schemas.microsoft.com/office/drawing/2014/main" id="{DEA7DB5F-BBDF-4DA0-87D8-68AB70F072D2}"/>
                    </a:ext>
                  </a:extLst>
                </p:cNvPr>
                <p:cNvSpPr txBox="1"/>
                <p:nvPr/>
              </p:nvSpPr>
              <p:spPr>
                <a:xfrm>
                  <a:off x="3777111" y="15031363"/>
                  <a:ext cx="2479397" cy="67710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zh-CN" sz="4400" b="0" i="1" smtClean="0">
                          <a:latin typeface="Cambria Math" panose="02040503050406030204" pitchFamily="18" charset="0"/>
                        </a:rPr>
                        <m:t>𝑐𝑜𝑚𝑏</m:t>
                      </m:r>
                    </m:oMath>
                  </a14:m>
                  <a:r>
                    <a:rPr lang="zh-CN" altLang="en-US" sz="4400" dirty="0"/>
                    <a:t>函数</a:t>
                  </a:r>
                </a:p>
              </p:txBody>
            </p:sp>
          </mc:Choice>
          <mc:Fallback xmlns="">
            <p:sp>
              <p:nvSpPr>
                <p:cNvPr id="127" name="文本框 126">
                  <a:extLst>
                    <a:ext uri="{FF2B5EF4-FFF2-40B4-BE49-F238E27FC236}">
                      <a16:creationId xmlns:a16="http://schemas.microsoft.com/office/drawing/2014/main" id="{DEA7DB5F-BBDF-4DA0-87D8-68AB70F072D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77111" y="15031363"/>
                  <a:ext cx="2479397" cy="677108"/>
                </a:xfrm>
                <a:prstGeom prst="rect">
                  <a:avLst/>
                </a:prstGeom>
                <a:blipFill>
                  <a:blip r:embed="rId16"/>
                  <a:stretch>
                    <a:fillRect t="-25225" r="-12776" b="-4955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93786445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矩形 124">
            <a:extLst>
              <a:ext uri="{FF2B5EF4-FFF2-40B4-BE49-F238E27FC236}">
                <a16:creationId xmlns:a16="http://schemas.microsoft.com/office/drawing/2014/main" id="{AA057EA9-72E1-4928-8107-FEAACBC70C14}"/>
              </a:ext>
            </a:extLst>
          </p:cNvPr>
          <p:cNvSpPr/>
          <p:nvPr/>
        </p:nvSpPr>
        <p:spPr>
          <a:xfrm>
            <a:off x="331" y="914400"/>
            <a:ext cx="18000000" cy="70807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文本框 77">
                <a:extLst>
                  <a:ext uri="{FF2B5EF4-FFF2-40B4-BE49-F238E27FC236}">
                    <a16:creationId xmlns:a16="http://schemas.microsoft.com/office/drawing/2014/main" id="{D01E1C6B-0D99-4DC7-AE98-83999A40EFBE}"/>
                  </a:ext>
                </a:extLst>
              </p:cNvPr>
              <p:cNvSpPr txBox="1"/>
              <p:nvPr/>
            </p:nvSpPr>
            <p:spPr>
              <a:xfrm>
                <a:off x="10087346" y="10039022"/>
                <a:ext cx="6817571" cy="13908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400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CN" sz="4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4400" b="0" i="1" smtClean="0">
                              <a:latin typeface="Cambria Math" panose="02040503050406030204" pitchFamily="18" charset="0"/>
                            </a:rPr>
                            <m:t>𝑐𝑜𝑚𝑏</m:t>
                          </m:r>
                          <m:d>
                            <m:dPr>
                              <m:ctrlPr>
                                <a:rPr lang="en-US" altLang="zh-CN" sz="4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4400" b="0" i="1" smtClean="0">
                                  <a:latin typeface="Cambria Math" panose="02040503050406030204" pitchFamily="18" charset="0"/>
                                </a:rPr>
                                <m:t>𝑓𝑥</m:t>
                              </m:r>
                            </m:e>
                          </m:d>
                        </m:e>
                      </m:d>
                      <m:r>
                        <a:rPr lang="en-US" altLang="zh-CN" sz="4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4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4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4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den>
                      </m:f>
                      <m:r>
                        <a:rPr lang="en-US" altLang="zh-CN" sz="4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4400" b="0" i="1" smtClean="0">
                          <a:latin typeface="Cambria Math" panose="02040503050406030204" pitchFamily="18" charset="0"/>
                        </a:rPr>
                        <m:t>𝑐𝑜𝑚𝑏</m:t>
                      </m:r>
                      <m:r>
                        <a:rPr lang="en-US" altLang="zh-CN" sz="4400" b="0" i="1" smtClean="0">
                          <a:latin typeface="Cambria Math" panose="02040503050406030204" pitchFamily="18" charset="0"/>
                        </a:rPr>
                        <m:t>(</m:t>
                      </m:r>
                      <m:f>
                        <m:fPr>
                          <m:ctrlPr>
                            <a:rPr lang="en-US" altLang="zh-CN" sz="4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4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num>
                        <m:den>
                          <m:r>
                            <a:rPr lang="en-US" altLang="zh-CN" sz="4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den>
                      </m:f>
                      <m:r>
                        <a:rPr lang="en-US" altLang="zh-CN" sz="4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4400" dirty="0"/>
              </a:p>
            </p:txBody>
          </p:sp>
        </mc:Choice>
        <mc:Fallback xmlns="">
          <p:sp>
            <p:nvSpPr>
              <p:cNvPr id="78" name="文本框 77">
                <a:extLst>
                  <a:ext uri="{FF2B5EF4-FFF2-40B4-BE49-F238E27FC236}">
                    <a16:creationId xmlns:a16="http://schemas.microsoft.com/office/drawing/2014/main" id="{D01E1C6B-0D99-4DC7-AE98-83999A40EF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87346" y="10039022"/>
                <a:ext cx="6817571" cy="139083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文本框 78">
                <a:extLst>
                  <a:ext uri="{FF2B5EF4-FFF2-40B4-BE49-F238E27FC236}">
                    <a16:creationId xmlns:a16="http://schemas.microsoft.com/office/drawing/2014/main" id="{5948AFB1-310F-40F1-BC0B-9F4E3808F8B8}"/>
                  </a:ext>
                </a:extLst>
              </p:cNvPr>
              <p:cNvSpPr txBox="1"/>
              <p:nvPr/>
            </p:nvSpPr>
            <p:spPr>
              <a:xfrm>
                <a:off x="7832182" y="5640041"/>
                <a:ext cx="2568973" cy="17419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&gt;2</m:t>
                      </m:r>
                      <m:sSub>
                        <m:sSubPr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</m:oMath>
                  </m:oMathPara>
                </a14:m>
                <a:endParaRPr lang="en-US" altLang="zh-CN" sz="4000" dirty="0"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zh-CN" altLang="en-US" sz="4000" dirty="0"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不产生混叠</a:t>
                </a:r>
              </a:p>
            </p:txBody>
          </p:sp>
        </mc:Choice>
        <mc:Fallback xmlns="">
          <p:sp>
            <p:nvSpPr>
              <p:cNvPr id="79" name="文本框 78">
                <a:extLst>
                  <a:ext uri="{FF2B5EF4-FFF2-40B4-BE49-F238E27FC236}">
                    <a16:creationId xmlns:a16="http://schemas.microsoft.com/office/drawing/2014/main" id="{5948AFB1-310F-40F1-BC0B-9F4E3808F8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2182" y="5640041"/>
                <a:ext cx="2568973" cy="1741952"/>
              </a:xfrm>
              <a:prstGeom prst="rect">
                <a:avLst/>
              </a:prstGeom>
              <a:blipFill>
                <a:blip r:embed="rId3"/>
                <a:stretch>
                  <a:fillRect l="-11401" r="-11164" b="-171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9" name="组合 28">
            <a:extLst>
              <a:ext uri="{FF2B5EF4-FFF2-40B4-BE49-F238E27FC236}">
                <a16:creationId xmlns:a16="http://schemas.microsoft.com/office/drawing/2014/main" id="{29E60040-728A-42B2-9196-0C7702DECAE5}"/>
              </a:ext>
            </a:extLst>
          </p:cNvPr>
          <p:cNvGrpSpPr/>
          <p:nvPr/>
        </p:nvGrpSpPr>
        <p:grpSpPr>
          <a:xfrm>
            <a:off x="684986" y="1210745"/>
            <a:ext cx="5314188" cy="2575560"/>
            <a:chOff x="1127760" y="9464040"/>
            <a:chExt cx="7858462" cy="2575560"/>
          </a:xfrm>
        </p:grpSpPr>
        <p:cxnSp>
          <p:nvCxnSpPr>
            <p:cNvPr id="26" name="直接箭头连接符 25">
              <a:extLst>
                <a:ext uri="{FF2B5EF4-FFF2-40B4-BE49-F238E27FC236}">
                  <a16:creationId xmlns:a16="http://schemas.microsoft.com/office/drawing/2014/main" id="{E74A2D68-1E7D-4D79-AE5B-AB553050D06B}"/>
                </a:ext>
              </a:extLst>
            </p:cNvPr>
            <p:cNvCxnSpPr>
              <a:cxnSpLocks/>
            </p:cNvCxnSpPr>
            <p:nvPr/>
          </p:nvCxnSpPr>
          <p:spPr>
            <a:xfrm>
              <a:off x="1127760" y="12039600"/>
              <a:ext cx="7858462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箭头连接符 27">
              <a:extLst>
                <a:ext uri="{FF2B5EF4-FFF2-40B4-BE49-F238E27FC236}">
                  <a16:creationId xmlns:a16="http://schemas.microsoft.com/office/drawing/2014/main" id="{955C5C31-8510-464C-A1EA-6D0DAAD3B43D}"/>
                </a:ext>
              </a:extLst>
            </p:cNvPr>
            <p:cNvCxnSpPr/>
            <p:nvPr/>
          </p:nvCxnSpPr>
          <p:spPr>
            <a:xfrm flipV="1">
              <a:off x="5029200" y="9464040"/>
              <a:ext cx="0" cy="257556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文本框 101">
                <a:extLst>
                  <a:ext uri="{FF2B5EF4-FFF2-40B4-BE49-F238E27FC236}">
                    <a16:creationId xmlns:a16="http://schemas.microsoft.com/office/drawing/2014/main" id="{C4879324-7636-466D-8CE4-E091412E08D5}"/>
                  </a:ext>
                </a:extLst>
              </p:cNvPr>
              <p:cNvSpPr txBox="1"/>
              <p:nvPr/>
            </p:nvSpPr>
            <p:spPr>
              <a:xfrm>
                <a:off x="3382271" y="3804643"/>
                <a:ext cx="1134794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1/</m:t>
                      </m:r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zh-CN" altLang="en-US" sz="3200" dirty="0"/>
              </a:p>
            </p:txBody>
          </p:sp>
        </mc:Choice>
        <mc:Fallback xmlns="">
          <p:sp>
            <p:nvSpPr>
              <p:cNvPr id="102" name="文本框 101">
                <a:extLst>
                  <a:ext uri="{FF2B5EF4-FFF2-40B4-BE49-F238E27FC236}">
                    <a16:creationId xmlns:a16="http://schemas.microsoft.com/office/drawing/2014/main" id="{C4879324-7636-466D-8CE4-E091412E08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2271" y="3804643"/>
                <a:ext cx="1134794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文本框 103">
                <a:extLst>
                  <a:ext uri="{FF2B5EF4-FFF2-40B4-BE49-F238E27FC236}">
                    <a16:creationId xmlns:a16="http://schemas.microsoft.com/office/drawing/2014/main" id="{47578C8A-161A-44A1-A858-2D55FD446F5F}"/>
                  </a:ext>
                </a:extLst>
              </p:cNvPr>
              <p:cNvSpPr txBox="1"/>
              <p:nvPr/>
            </p:nvSpPr>
            <p:spPr>
              <a:xfrm>
                <a:off x="5554166" y="3700699"/>
                <a:ext cx="629920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CN" altLang="en-US" sz="4000" dirty="0"/>
              </a:p>
            </p:txBody>
          </p:sp>
        </mc:Choice>
        <mc:Fallback xmlns="">
          <p:sp>
            <p:nvSpPr>
              <p:cNvPr id="104" name="文本框 103">
                <a:extLst>
                  <a:ext uri="{FF2B5EF4-FFF2-40B4-BE49-F238E27FC236}">
                    <a16:creationId xmlns:a16="http://schemas.microsoft.com/office/drawing/2014/main" id="{47578C8A-161A-44A1-A858-2D55FD446F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4166" y="3700699"/>
                <a:ext cx="629920" cy="7078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5" name="组合 104">
            <a:extLst>
              <a:ext uri="{FF2B5EF4-FFF2-40B4-BE49-F238E27FC236}">
                <a16:creationId xmlns:a16="http://schemas.microsoft.com/office/drawing/2014/main" id="{5B2D6973-86C5-4C52-8574-E90EF60F78C7}"/>
              </a:ext>
            </a:extLst>
          </p:cNvPr>
          <p:cNvGrpSpPr/>
          <p:nvPr/>
        </p:nvGrpSpPr>
        <p:grpSpPr>
          <a:xfrm>
            <a:off x="6571764" y="1210745"/>
            <a:ext cx="5314188" cy="2575560"/>
            <a:chOff x="1127760" y="9464040"/>
            <a:chExt cx="7858462" cy="2575560"/>
          </a:xfrm>
        </p:grpSpPr>
        <p:cxnSp>
          <p:nvCxnSpPr>
            <p:cNvPr id="106" name="直接箭头连接符 105">
              <a:extLst>
                <a:ext uri="{FF2B5EF4-FFF2-40B4-BE49-F238E27FC236}">
                  <a16:creationId xmlns:a16="http://schemas.microsoft.com/office/drawing/2014/main" id="{E3A55102-122D-4B82-BEB7-B61ADEB1FEC6}"/>
                </a:ext>
              </a:extLst>
            </p:cNvPr>
            <p:cNvCxnSpPr>
              <a:cxnSpLocks/>
            </p:cNvCxnSpPr>
            <p:nvPr/>
          </p:nvCxnSpPr>
          <p:spPr>
            <a:xfrm>
              <a:off x="1127760" y="12039600"/>
              <a:ext cx="7858462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接箭头连接符 109">
              <a:extLst>
                <a:ext uri="{FF2B5EF4-FFF2-40B4-BE49-F238E27FC236}">
                  <a16:creationId xmlns:a16="http://schemas.microsoft.com/office/drawing/2014/main" id="{FB24C318-D5C2-4862-9BDA-D8F6C52F3B7C}"/>
                </a:ext>
              </a:extLst>
            </p:cNvPr>
            <p:cNvCxnSpPr/>
            <p:nvPr/>
          </p:nvCxnSpPr>
          <p:spPr>
            <a:xfrm flipV="1">
              <a:off x="5029200" y="9464040"/>
              <a:ext cx="0" cy="257556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1" name="直接箭头连接符 110">
            <a:extLst>
              <a:ext uri="{FF2B5EF4-FFF2-40B4-BE49-F238E27FC236}">
                <a16:creationId xmlns:a16="http://schemas.microsoft.com/office/drawing/2014/main" id="{76B25D8E-919F-4503-A83A-DD85F55A6875}"/>
              </a:ext>
            </a:extLst>
          </p:cNvPr>
          <p:cNvCxnSpPr>
            <a:cxnSpLocks/>
          </p:cNvCxnSpPr>
          <p:nvPr/>
        </p:nvCxnSpPr>
        <p:spPr>
          <a:xfrm flipV="1">
            <a:off x="9208284" y="2330885"/>
            <a:ext cx="0" cy="1447800"/>
          </a:xfrm>
          <a:prstGeom prst="straightConnector1">
            <a:avLst/>
          </a:prstGeom>
          <a:ln w="508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接箭头连接符 111">
            <a:extLst>
              <a:ext uri="{FF2B5EF4-FFF2-40B4-BE49-F238E27FC236}">
                <a16:creationId xmlns:a16="http://schemas.microsoft.com/office/drawing/2014/main" id="{7612D0FD-5A1A-493D-A86D-D3AFD1F0ED63}"/>
              </a:ext>
            </a:extLst>
          </p:cNvPr>
          <p:cNvCxnSpPr>
            <a:cxnSpLocks/>
          </p:cNvCxnSpPr>
          <p:nvPr/>
        </p:nvCxnSpPr>
        <p:spPr>
          <a:xfrm flipV="1">
            <a:off x="7722384" y="2330885"/>
            <a:ext cx="0" cy="1447800"/>
          </a:xfrm>
          <a:prstGeom prst="straightConnector1">
            <a:avLst/>
          </a:prstGeom>
          <a:ln w="508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直接箭头连接符 113">
            <a:extLst>
              <a:ext uri="{FF2B5EF4-FFF2-40B4-BE49-F238E27FC236}">
                <a16:creationId xmlns:a16="http://schemas.microsoft.com/office/drawing/2014/main" id="{0264163D-1C29-4F3F-998E-31FB1B9BB2F3}"/>
              </a:ext>
            </a:extLst>
          </p:cNvPr>
          <p:cNvCxnSpPr>
            <a:cxnSpLocks/>
          </p:cNvCxnSpPr>
          <p:nvPr/>
        </p:nvCxnSpPr>
        <p:spPr>
          <a:xfrm flipV="1">
            <a:off x="10694184" y="2330885"/>
            <a:ext cx="0" cy="1447800"/>
          </a:xfrm>
          <a:prstGeom prst="straightConnector1">
            <a:avLst/>
          </a:prstGeom>
          <a:ln w="508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文本框 116">
                <a:extLst>
                  <a:ext uri="{FF2B5EF4-FFF2-40B4-BE49-F238E27FC236}">
                    <a16:creationId xmlns:a16="http://schemas.microsoft.com/office/drawing/2014/main" id="{3F4B3A4B-C28B-4E87-9FDF-24D6B0963CC3}"/>
                  </a:ext>
                </a:extLst>
              </p:cNvPr>
              <p:cNvSpPr txBox="1"/>
              <p:nvPr/>
            </p:nvSpPr>
            <p:spPr>
              <a:xfrm>
                <a:off x="10166379" y="3850013"/>
                <a:ext cx="1035934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zh-CN" altLang="en-US" sz="4000" dirty="0"/>
              </a:p>
            </p:txBody>
          </p:sp>
        </mc:Choice>
        <mc:Fallback xmlns="">
          <p:sp>
            <p:nvSpPr>
              <p:cNvPr id="117" name="文本框 116">
                <a:extLst>
                  <a:ext uri="{FF2B5EF4-FFF2-40B4-BE49-F238E27FC236}">
                    <a16:creationId xmlns:a16="http://schemas.microsoft.com/office/drawing/2014/main" id="{3F4B3A4B-C28B-4E87-9FDF-24D6B0963C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66379" y="3850013"/>
                <a:ext cx="1035934" cy="70788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文本框 117">
                <a:extLst>
                  <a:ext uri="{FF2B5EF4-FFF2-40B4-BE49-F238E27FC236}">
                    <a16:creationId xmlns:a16="http://schemas.microsoft.com/office/drawing/2014/main" id="{5C5F2CE1-98CC-4B55-B609-297808687880}"/>
                  </a:ext>
                </a:extLst>
              </p:cNvPr>
              <p:cNvSpPr txBox="1"/>
              <p:nvPr/>
            </p:nvSpPr>
            <p:spPr>
              <a:xfrm>
                <a:off x="8895864" y="3853099"/>
                <a:ext cx="629920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zh-CN" altLang="en-US" sz="4000" dirty="0"/>
              </a:p>
            </p:txBody>
          </p:sp>
        </mc:Choice>
        <mc:Fallback xmlns="">
          <p:sp>
            <p:nvSpPr>
              <p:cNvPr id="118" name="文本框 117">
                <a:extLst>
                  <a:ext uri="{FF2B5EF4-FFF2-40B4-BE49-F238E27FC236}">
                    <a16:creationId xmlns:a16="http://schemas.microsoft.com/office/drawing/2014/main" id="{5C5F2CE1-98CC-4B55-B609-2978086878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5864" y="3853099"/>
                <a:ext cx="629920" cy="70788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文本框 118">
                <a:extLst>
                  <a:ext uri="{FF2B5EF4-FFF2-40B4-BE49-F238E27FC236}">
                    <a16:creationId xmlns:a16="http://schemas.microsoft.com/office/drawing/2014/main" id="{29B107AC-2F14-426B-9B58-F384E8E5A748}"/>
                  </a:ext>
                </a:extLst>
              </p:cNvPr>
              <p:cNvSpPr txBox="1"/>
              <p:nvPr/>
            </p:nvSpPr>
            <p:spPr>
              <a:xfrm>
                <a:off x="11440944" y="3792139"/>
                <a:ext cx="629920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zh-CN" altLang="en-US" sz="4000" dirty="0"/>
              </a:p>
            </p:txBody>
          </p:sp>
        </mc:Choice>
        <mc:Fallback xmlns="">
          <p:sp>
            <p:nvSpPr>
              <p:cNvPr id="119" name="文本框 118">
                <a:extLst>
                  <a:ext uri="{FF2B5EF4-FFF2-40B4-BE49-F238E27FC236}">
                    <a16:creationId xmlns:a16="http://schemas.microsoft.com/office/drawing/2014/main" id="{29B107AC-2F14-426B-9B58-F384E8E5A7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40944" y="3792139"/>
                <a:ext cx="629920" cy="70788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9" name="组合 38">
            <a:extLst>
              <a:ext uri="{FF2B5EF4-FFF2-40B4-BE49-F238E27FC236}">
                <a16:creationId xmlns:a16="http://schemas.microsoft.com/office/drawing/2014/main" id="{04305118-8F68-45FF-85E2-B4D5B61A7E1C}"/>
              </a:ext>
            </a:extLst>
          </p:cNvPr>
          <p:cNvGrpSpPr/>
          <p:nvPr/>
        </p:nvGrpSpPr>
        <p:grpSpPr>
          <a:xfrm>
            <a:off x="989786" y="3138605"/>
            <a:ext cx="4663440" cy="664464"/>
            <a:chOff x="2689860" y="9799320"/>
            <a:chExt cx="4663440" cy="1472184"/>
          </a:xfrm>
        </p:grpSpPr>
        <p:cxnSp>
          <p:nvCxnSpPr>
            <p:cNvPr id="34" name="直接箭头连接符 33">
              <a:extLst>
                <a:ext uri="{FF2B5EF4-FFF2-40B4-BE49-F238E27FC236}">
                  <a16:creationId xmlns:a16="http://schemas.microsoft.com/office/drawing/2014/main" id="{F26D05C0-19FB-4717-B333-188BE80338B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04510" y="9799320"/>
              <a:ext cx="0" cy="1447800"/>
            </a:xfrm>
            <a:prstGeom prst="straightConnector1">
              <a:avLst/>
            </a:prstGeom>
            <a:ln w="50800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接箭头连接符 87">
              <a:extLst>
                <a:ext uri="{FF2B5EF4-FFF2-40B4-BE49-F238E27FC236}">
                  <a16:creationId xmlns:a16="http://schemas.microsoft.com/office/drawing/2014/main" id="{B8B77665-3E49-4FF6-A363-432F5213BE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55720" y="9799320"/>
              <a:ext cx="0" cy="1447800"/>
            </a:xfrm>
            <a:prstGeom prst="straightConnector1">
              <a:avLst/>
            </a:prstGeom>
            <a:ln w="50800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接箭头连接符 89">
              <a:extLst>
                <a:ext uri="{FF2B5EF4-FFF2-40B4-BE49-F238E27FC236}">
                  <a16:creationId xmlns:a16="http://schemas.microsoft.com/office/drawing/2014/main" id="{36686345-5612-407A-8874-E2FC5019483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53300" y="9799320"/>
              <a:ext cx="0" cy="1447800"/>
            </a:xfrm>
            <a:prstGeom prst="straightConnector1">
              <a:avLst/>
            </a:prstGeom>
            <a:ln w="50800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接箭头连接符 90">
              <a:extLst>
                <a:ext uri="{FF2B5EF4-FFF2-40B4-BE49-F238E27FC236}">
                  <a16:creationId xmlns:a16="http://schemas.microsoft.com/office/drawing/2014/main" id="{131C8253-9D6F-484C-8301-C3C1BF40EF2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70370" y="9799320"/>
              <a:ext cx="0" cy="1447800"/>
            </a:xfrm>
            <a:prstGeom prst="straightConnector1">
              <a:avLst/>
            </a:prstGeom>
            <a:ln w="50800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接箭头连接符 93">
              <a:extLst>
                <a:ext uri="{FF2B5EF4-FFF2-40B4-BE49-F238E27FC236}">
                  <a16:creationId xmlns:a16="http://schemas.microsoft.com/office/drawing/2014/main" id="{CB973A32-4E48-4C58-BE3F-36D1209F6C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89860" y="9799320"/>
              <a:ext cx="0" cy="1447800"/>
            </a:xfrm>
            <a:prstGeom prst="straightConnector1">
              <a:avLst/>
            </a:prstGeom>
            <a:ln w="50800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直接箭头连接符 119">
              <a:extLst>
                <a:ext uri="{FF2B5EF4-FFF2-40B4-BE49-F238E27FC236}">
                  <a16:creationId xmlns:a16="http://schemas.microsoft.com/office/drawing/2014/main" id="{A87CFCDA-6ED5-4715-8826-AF37CAFFA1B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72790" y="9811512"/>
              <a:ext cx="0" cy="1447800"/>
            </a:xfrm>
            <a:prstGeom prst="straightConnector1">
              <a:avLst/>
            </a:prstGeom>
            <a:ln w="50800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直接箭头连接符 120">
              <a:extLst>
                <a:ext uri="{FF2B5EF4-FFF2-40B4-BE49-F238E27FC236}">
                  <a16:creationId xmlns:a16="http://schemas.microsoft.com/office/drawing/2014/main" id="{76BD0E17-1CB8-4A07-9569-7E26781E92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38650" y="9811512"/>
              <a:ext cx="0" cy="1447800"/>
            </a:xfrm>
            <a:prstGeom prst="straightConnector1">
              <a:avLst/>
            </a:prstGeom>
            <a:ln w="50800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直接箭头连接符 121">
              <a:extLst>
                <a:ext uri="{FF2B5EF4-FFF2-40B4-BE49-F238E27FC236}">
                  <a16:creationId xmlns:a16="http://schemas.microsoft.com/office/drawing/2014/main" id="{49D48284-6DD5-4975-B708-A4CE92D0677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87440" y="9823704"/>
              <a:ext cx="0" cy="1447800"/>
            </a:xfrm>
            <a:prstGeom prst="straightConnector1">
              <a:avLst/>
            </a:prstGeom>
            <a:ln w="50800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直接箭头连接符 123">
              <a:extLst>
                <a:ext uri="{FF2B5EF4-FFF2-40B4-BE49-F238E27FC236}">
                  <a16:creationId xmlns:a16="http://schemas.microsoft.com/office/drawing/2014/main" id="{A0C3D4BB-D246-4A4F-BF3F-74AB2D47BB2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21580" y="9799320"/>
              <a:ext cx="0" cy="1447800"/>
            </a:xfrm>
            <a:prstGeom prst="straightConnector1">
              <a:avLst/>
            </a:prstGeom>
            <a:ln w="50800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文本框 125">
                <a:extLst>
                  <a:ext uri="{FF2B5EF4-FFF2-40B4-BE49-F238E27FC236}">
                    <a16:creationId xmlns:a16="http://schemas.microsoft.com/office/drawing/2014/main" id="{52D293E9-C050-4764-8CCA-E111F905A14A}"/>
                  </a:ext>
                </a:extLst>
              </p:cNvPr>
              <p:cNvSpPr txBox="1"/>
              <p:nvPr/>
            </p:nvSpPr>
            <p:spPr>
              <a:xfrm>
                <a:off x="10575026" y="12158374"/>
                <a:ext cx="5864939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4400" i="1" dirty="0" smtClean="0">
                        <a:latin typeface="Cambria Math" panose="02040503050406030204" pitchFamily="18" charset="0"/>
                      </a:rPr>
                      <m:t>𝑐𝑜𝑚𝑏</m:t>
                    </m:r>
                  </m:oMath>
                </a14:m>
                <a:r>
                  <a:rPr lang="zh-CN" altLang="en-US" sz="4400" dirty="0"/>
                  <a:t>函数的傅里叶变换</a:t>
                </a:r>
              </a:p>
            </p:txBody>
          </p:sp>
        </mc:Choice>
        <mc:Fallback xmlns="">
          <p:sp>
            <p:nvSpPr>
              <p:cNvPr id="126" name="文本框 125">
                <a:extLst>
                  <a:ext uri="{FF2B5EF4-FFF2-40B4-BE49-F238E27FC236}">
                    <a16:creationId xmlns:a16="http://schemas.microsoft.com/office/drawing/2014/main" id="{52D293E9-C050-4764-8CCA-E111F905A1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75026" y="12158374"/>
                <a:ext cx="5864939" cy="677108"/>
              </a:xfrm>
              <a:prstGeom prst="rect">
                <a:avLst/>
              </a:prstGeom>
              <a:blipFill>
                <a:blip r:embed="rId9"/>
                <a:stretch>
                  <a:fillRect t="-25000" r="-4990" b="-482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文本框 126">
                <a:extLst>
                  <a:ext uri="{FF2B5EF4-FFF2-40B4-BE49-F238E27FC236}">
                    <a16:creationId xmlns:a16="http://schemas.microsoft.com/office/drawing/2014/main" id="{DEA7DB5F-BBDF-4DA0-87D8-68AB70F072D2}"/>
                  </a:ext>
                </a:extLst>
              </p:cNvPr>
              <p:cNvSpPr txBox="1"/>
              <p:nvPr/>
            </p:nvSpPr>
            <p:spPr>
              <a:xfrm>
                <a:off x="3932731" y="12158374"/>
                <a:ext cx="2479397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4400" b="0" i="1" smtClean="0">
                        <a:latin typeface="Cambria Math" panose="02040503050406030204" pitchFamily="18" charset="0"/>
                      </a:rPr>
                      <m:t>𝑐𝑜𝑚𝑏</m:t>
                    </m:r>
                  </m:oMath>
                </a14:m>
                <a:r>
                  <a:rPr lang="zh-CN" altLang="en-US" sz="4400" dirty="0"/>
                  <a:t>函数</a:t>
                </a:r>
              </a:p>
            </p:txBody>
          </p:sp>
        </mc:Choice>
        <mc:Fallback xmlns="">
          <p:sp>
            <p:nvSpPr>
              <p:cNvPr id="127" name="文本框 126">
                <a:extLst>
                  <a:ext uri="{FF2B5EF4-FFF2-40B4-BE49-F238E27FC236}">
                    <a16:creationId xmlns:a16="http://schemas.microsoft.com/office/drawing/2014/main" id="{DEA7DB5F-BBDF-4DA0-87D8-68AB70F072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2731" y="12158374"/>
                <a:ext cx="2479397" cy="677108"/>
              </a:xfrm>
              <a:prstGeom prst="rect">
                <a:avLst/>
              </a:prstGeom>
              <a:blipFill>
                <a:blip r:embed="rId10"/>
                <a:stretch>
                  <a:fillRect t="-25000" r="-12776" b="-482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任意多边形: 形状 1">
            <a:extLst>
              <a:ext uri="{FF2B5EF4-FFF2-40B4-BE49-F238E27FC236}">
                <a16:creationId xmlns:a16="http://schemas.microsoft.com/office/drawing/2014/main" id="{E8CE4C89-A663-4640-B75A-9A49CC54C82F}"/>
              </a:ext>
            </a:extLst>
          </p:cNvPr>
          <p:cNvSpPr/>
          <p:nvPr/>
        </p:nvSpPr>
        <p:spPr>
          <a:xfrm>
            <a:off x="2091466" y="2179320"/>
            <a:ext cx="2438400" cy="1584960"/>
          </a:xfrm>
          <a:custGeom>
            <a:avLst/>
            <a:gdLst>
              <a:gd name="connsiteX0" fmla="*/ 0 w 2438400"/>
              <a:gd name="connsiteY0" fmla="*/ 1584960 h 1584960"/>
              <a:gd name="connsiteX1" fmla="*/ 1234440 w 2438400"/>
              <a:gd name="connsiteY1" fmla="*/ 0 h 1584960"/>
              <a:gd name="connsiteX2" fmla="*/ 2438400 w 2438400"/>
              <a:gd name="connsiteY2" fmla="*/ 1584960 h 1584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38400" h="1584960">
                <a:moveTo>
                  <a:pt x="0" y="1584960"/>
                </a:moveTo>
                <a:cubicBezTo>
                  <a:pt x="414020" y="792480"/>
                  <a:pt x="828040" y="0"/>
                  <a:pt x="1234440" y="0"/>
                </a:cubicBezTo>
                <a:cubicBezTo>
                  <a:pt x="1640840" y="0"/>
                  <a:pt x="2039620" y="792480"/>
                  <a:pt x="2438400" y="1584960"/>
                </a:cubicBezTo>
              </a:path>
            </a:pathLst>
          </a:custGeom>
          <a:noFill/>
          <a:ln w="508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任意多边形: 形状 42">
            <a:extLst>
              <a:ext uri="{FF2B5EF4-FFF2-40B4-BE49-F238E27FC236}">
                <a16:creationId xmlns:a16="http://schemas.microsoft.com/office/drawing/2014/main" id="{B66CCD0E-E1FD-468B-B87B-640705E29565}"/>
              </a:ext>
            </a:extLst>
          </p:cNvPr>
          <p:cNvSpPr/>
          <p:nvPr/>
        </p:nvSpPr>
        <p:spPr>
          <a:xfrm>
            <a:off x="8589230" y="2240280"/>
            <a:ext cx="1246909" cy="1524000"/>
          </a:xfrm>
          <a:custGeom>
            <a:avLst/>
            <a:gdLst>
              <a:gd name="connsiteX0" fmla="*/ 0 w 2438400"/>
              <a:gd name="connsiteY0" fmla="*/ 1584960 h 1584960"/>
              <a:gd name="connsiteX1" fmla="*/ 1234440 w 2438400"/>
              <a:gd name="connsiteY1" fmla="*/ 0 h 1584960"/>
              <a:gd name="connsiteX2" fmla="*/ 2438400 w 2438400"/>
              <a:gd name="connsiteY2" fmla="*/ 1584960 h 1584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38400" h="1584960">
                <a:moveTo>
                  <a:pt x="0" y="1584960"/>
                </a:moveTo>
                <a:cubicBezTo>
                  <a:pt x="414020" y="792480"/>
                  <a:pt x="828040" y="0"/>
                  <a:pt x="1234440" y="0"/>
                </a:cubicBezTo>
                <a:cubicBezTo>
                  <a:pt x="1640840" y="0"/>
                  <a:pt x="2039620" y="792480"/>
                  <a:pt x="2438400" y="1584960"/>
                </a:cubicBezTo>
              </a:path>
            </a:pathLst>
          </a:custGeom>
          <a:noFill/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任意多边形: 形状 43">
            <a:extLst>
              <a:ext uri="{FF2B5EF4-FFF2-40B4-BE49-F238E27FC236}">
                <a16:creationId xmlns:a16="http://schemas.microsoft.com/office/drawing/2014/main" id="{195CF73C-4F83-4174-97EE-7A1E84F7351B}"/>
              </a:ext>
            </a:extLst>
          </p:cNvPr>
          <p:cNvSpPr/>
          <p:nvPr/>
        </p:nvSpPr>
        <p:spPr>
          <a:xfrm>
            <a:off x="7085550" y="2240280"/>
            <a:ext cx="1246909" cy="1524000"/>
          </a:xfrm>
          <a:custGeom>
            <a:avLst/>
            <a:gdLst>
              <a:gd name="connsiteX0" fmla="*/ 0 w 2438400"/>
              <a:gd name="connsiteY0" fmla="*/ 1584960 h 1584960"/>
              <a:gd name="connsiteX1" fmla="*/ 1234440 w 2438400"/>
              <a:gd name="connsiteY1" fmla="*/ 0 h 1584960"/>
              <a:gd name="connsiteX2" fmla="*/ 2438400 w 2438400"/>
              <a:gd name="connsiteY2" fmla="*/ 1584960 h 1584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38400" h="1584960">
                <a:moveTo>
                  <a:pt x="0" y="1584960"/>
                </a:moveTo>
                <a:cubicBezTo>
                  <a:pt x="414020" y="792480"/>
                  <a:pt x="828040" y="0"/>
                  <a:pt x="1234440" y="0"/>
                </a:cubicBezTo>
                <a:cubicBezTo>
                  <a:pt x="1640840" y="0"/>
                  <a:pt x="2039620" y="792480"/>
                  <a:pt x="2438400" y="1584960"/>
                </a:cubicBezTo>
              </a:path>
            </a:pathLst>
          </a:custGeom>
          <a:noFill/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任意多边形: 形状 44">
            <a:extLst>
              <a:ext uri="{FF2B5EF4-FFF2-40B4-BE49-F238E27FC236}">
                <a16:creationId xmlns:a16="http://schemas.microsoft.com/office/drawing/2014/main" id="{B507FFA9-4690-4787-8CC2-642D5D03E4D1}"/>
              </a:ext>
            </a:extLst>
          </p:cNvPr>
          <p:cNvSpPr/>
          <p:nvPr/>
        </p:nvSpPr>
        <p:spPr>
          <a:xfrm>
            <a:off x="10052270" y="2240280"/>
            <a:ext cx="1246909" cy="1524000"/>
          </a:xfrm>
          <a:custGeom>
            <a:avLst/>
            <a:gdLst>
              <a:gd name="connsiteX0" fmla="*/ 0 w 2438400"/>
              <a:gd name="connsiteY0" fmla="*/ 1584960 h 1584960"/>
              <a:gd name="connsiteX1" fmla="*/ 1234440 w 2438400"/>
              <a:gd name="connsiteY1" fmla="*/ 0 h 1584960"/>
              <a:gd name="connsiteX2" fmla="*/ 2438400 w 2438400"/>
              <a:gd name="connsiteY2" fmla="*/ 1584960 h 1584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38400" h="1584960">
                <a:moveTo>
                  <a:pt x="0" y="1584960"/>
                </a:moveTo>
                <a:cubicBezTo>
                  <a:pt x="414020" y="792480"/>
                  <a:pt x="828040" y="0"/>
                  <a:pt x="1234440" y="0"/>
                </a:cubicBezTo>
                <a:cubicBezTo>
                  <a:pt x="1640840" y="0"/>
                  <a:pt x="2039620" y="792480"/>
                  <a:pt x="2438400" y="1584960"/>
                </a:cubicBezTo>
              </a:path>
            </a:pathLst>
          </a:custGeom>
          <a:noFill/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A1F6E8C1-5B78-437B-8B24-CC80DD569622}"/>
                  </a:ext>
                </a:extLst>
              </p:cNvPr>
              <p:cNvSpPr txBox="1"/>
              <p:nvPr/>
            </p:nvSpPr>
            <p:spPr>
              <a:xfrm>
                <a:off x="9300747" y="4313309"/>
                <a:ext cx="1035934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</m:oMath>
                  </m:oMathPara>
                </a14:m>
                <a:endParaRPr lang="zh-CN" altLang="en-US" sz="4000" dirty="0"/>
              </a:p>
            </p:txBody>
          </p:sp>
        </mc:Choice>
        <mc:Fallback xmlns=""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A1F6E8C1-5B78-437B-8B24-CC80DD5696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0747" y="4313309"/>
                <a:ext cx="1035934" cy="707886"/>
              </a:xfrm>
              <a:prstGeom prst="rect">
                <a:avLst/>
              </a:prstGeom>
              <a:blipFill>
                <a:blip r:embed="rId11"/>
                <a:stretch>
                  <a:fillRect r="-29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3B2269D0-A472-4698-B5D8-FCC3DCDDD367}"/>
              </a:ext>
            </a:extLst>
          </p:cNvPr>
          <p:cNvCxnSpPr>
            <a:cxnSpLocks/>
          </p:cNvCxnSpPr>
          <p:nvPr/>
        </p:nvCxnSpPr>
        <p:spPr>
          <a:xfrm>
            <a:off x="9840572" y="3785616"/>
            <a:ext cx="0" cy="45110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>
            <a:extLst>
              <a:ext uri="{FF2B5EF4-FFF2-40B4-BE49-F238E27FC236}">
                <a16:creationId xmlns:a16="http://schemas.microsoft.com/office/drawing/2014/main" id="{8EB5AA14-68E2-454A-A326-9BDC67CC4377}"/>
              </a:ext>
            </a:extLst>
          </p:cNvPr>
          <p:cNvCxnSpPr/>
          <p:nvPr/>
        </p:nvCxnSpPr>
        <p:spPr>
          <a:xfrm>
            <a:off x="10694012" y="3785616"/>
            <a:ext cx="0" cy="14020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文本框 50">
                <a:extLst>
                  <a:ext uri="{FF2B5EF4-FFF2-40B4-BE49-F238E27FC236}">
                    <a16:creationId xmlns:a16="http://schemas.microsoft.com/office/drawing/2014/main" id="{B97BAB8E-5AAC-41C8-96CF-0D89C99194E5}"/>
                  </a:ext>
                </a:extLst>
              </p:cNvPr>
              <p:cNvSpPr txBox="1"/>
              <p:nvPr/>
            </p:nvSpPr>
            <p:spPr>
              <a:xfrm>
                <a:off x="13687591" y="5640041"/>
                <a:ext cx="2420856" cy="17419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&lt;2</m:t>
                      </m:r>
                      <m:sSub>
                        <m:sSubPr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</m:oMath>
                  </m:oMathPara>
                </a14:m>
                <a:endParaRPr lang="en-US" altLang="zh-CN" sz="4000" dirty="0"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zh-CN" altLang="en-US" sz="4000" dirty="0"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产生混叠</a:t>
                </a:r>
              </a:p>
            </p:txBody>
          </p:sp>
        </mc:Choice>
        <mc:Fallback xmlns="">
          <p:sp>
            <p:nvSpPr>
              <p:cNvPr id="51" name="文本框 50">
                <a:extLst>
                  <a:ext uri="{FF2B5EF4-FFF2-40B4-BE49-F238E27FC236}">
                    <a16:creationId xmlns:a16="http://schemas.microsoft.com/office/drawing/2014/main" id="{B97BAB8E-5AAC-41C8-96CF-0D89C99194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87591" y="5640041"/>
                <a:ext cx="2420856" cy="1741952"/>
              </a:xfrm>
              <a:prstGeom prst="rect">
                <a:avLst/>
              </a:prstGeom>
              <a:blipFill>
                <a:blip r:embed="rId12"/>
                <a:stretch>
                  <a:fillRect l="-7557" r="-1511" b="-171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2" name="组合 51">
            <a:extLst>
              <a:ext uri="{FF2B5EF4-FFF2-40B4-BE49-F238E27FC236}">
                <a16:creationId xmlns:a16="http://schemas.microsoft.com/office/drawing/2014/main" id="{28B24749-1E4F-49A2-82A1-C5E37E41C11C}"/>
              </a:ext>
            </a:extLst>
          </p:cNvPr>
          <p:cNvGrpSpPr/>
          <p:nvPr/>
        </p:nvGrpSpPr>
        <p:grpSpPr>
          <a:xfrm>
            <a:off x="12165740" y="1210745"/>
            <a:ext cx="5314188" cy="2575560"/>
            <a:chOff x="1127760" y="9464040"/>
            <a:chExt cx="7858462" cy="2575560"/>
          </a:xfrm>
        </p:grpSpPr>
        <p:cxnSp>
          <p:nvCxnSpPr>
            <p:cNvPr id="53" name="直接箭头连接符 52">
              <a:extLst>
                <a:ext uri="{FF2B5EF4-FFF2-40B4-BE49-F238E27FC236}">
                  <a16:creationId xmlns:a16="http://schemas.microsoft.com/office/drawing/2014/main" id="{8AA5CA6E-6A02-424B-9B63-A719D7456AEB}"/>
                </a:ext>
              </a:extLst>
            </p:cNvPr>
            <p:cNvCxnSpPr>
              <a:cxnSpLocks/>
            </p:cNvCxnSpPr>
            <p:nvPr/>
          </p:nvCxnSpPr>
          <p:spPr>
            <a:xfrm>
              <a:off x="1127760" y="12039600"/>
              <a:ext cx="7858462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箭头连接符 53">
              <a:extLst>
                <a:ext uri="{FF2B5EF4-FFF2-40B4-BE49-F238E27FC236}">
                  <a16:creationId xmlns:a16="http://schemas.microsoft.com/office/drawing/2014/main" id="{D04FB0F3-7064-45FE-917F-B5AD29071310}"/>
                </a:ext>
              </a:extLst>
            </p:cNvPr>
            <p:cNvCxnSpPr/>
            <p:nvPr/>
          </p:nvCxnSpPr>
          <p:spPr>
            <a:xfrm flipV="1">
              <a:off x="5029200" y="9464040"/>
              <a:ext cx="0" cy="257556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5" name="直接箭头连接符 54">
            <a:extLst>
              <a:ext uri="{FF2B5EF4-FFF2-40B4-BE49-F238E27FC236}">
                <a16:creationId xmlns:a16="http://schemas.microsoft.com/office/drawing/2014/main" id="{07746777-5ED9-4C9C-9EBC-E079ADF10F16}"/>
              </a:ext>
            </a:extLst>
          </p:cNvPr>
          <p:cNvCxnSpPr>
            <a:cxnSpLocks/>
          </p:cNvCxnSpPr>
          <p:nvPr/>
        </p:nvCxnSpPr>
        <p:spPr>
          <a:xfrm flipV="1">
            <a:off x="14802260" y="2330885"/>
            <a:ext cx="0" cy="1447800"/>
          </a:xfrm>
          <a:prstGeom prst="straightConnector1">
            <a:avLst/>
          </a:prstGeom>
          <a:ln w="508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箭头连接符 55">
            <a:extLst>
              <a:ext uri="{FF2B5EF4-FFF2-40B4-BE49-F238E27FC236}">
                <a16:creationId xmlns:a16="http://schemas.microsoft.com/office/drawing/2014/main" id="{6ECC75E3-DE08-4B65-BFC9-493686A63D90}"/>
              </a:ext>
            </a:extLst>
          </p:cNvPr>
          <p:cNvCxnSpPr>
            <a:cxnSpLocks/>
          </p:cNvCxnSpPr>
          <p:nvPr/>
        </p:nvCxnSpPr>
        <p:spPr>
          <a:xfrm flipV="1">
            <a:off x="13834520" y="2330885"/>
            <a:ext cx="0" cy="1447800"/>
          </a:xfrm>
          <a:prstGeom prst="straightConnector1">
            <a:avLst/>
          </a:prstGeom>
          <a:ln w="508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箭头连接符 57">
            <a:extLst>
              <a:ext uri="{FF2B5EF4-FFF2-40B4-BE49-F238E27FC236}">
                <a16:creationId xmlns:a16="http://schemas.microsoft.com/office/drawing/2014/main" id="{BE129FF6-5056-4C0B-91B4-813A74C35BBA}"/>
              </a:ext>
            </a:extLst>
          </p:cNvPr>
          <p:cNvCxnSpPr>
            <a:cxnSpLocks/>
          </p:cNvCxnSpPr>
          <p:nvPr/>
        </p:nvCxnSpPr>
        <p:spPr>
          <a:xfrm flipV="1">
            <a:off x="15808100" y="2330885"/>
            <a:ext cx="0" cy="1447800"/>
          </a:xfrm>
          <a:prstGeom prst="straightConnector1">
            <a:avLst/>
          </a:prstGeom>
          <a:ln w="508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文本框 58">
                <a:extLst>
                  <a:ext uri="{FF2B5EF4-FFF2-40B4-BE49-F238E27FC236}">
                    <a16:creationId xmlns:a16="http://schemas.microsoft.com/office/drawing/2014/main" id="{CECB5778-6812-45FA-B26C-B2749169125E}"/>
                  </a:ext>
                </a:extLst>
              </p:cNvPr>
              <p:cNvSpPr txBox="1"/>
              <p:nvPr/>
            </p:nvSpPr>
            <p:spPr>
              <a:xfrm>
                <a:off x="15280295" y="3850013"/>
                <a:ext cx="1035934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zh-CN" altLang="en-US" sz="4000" dirty="0"/>
              </a:p>
            </p:txBody>
          </p:sp>
        </mc:Choice>
        <mc:Fallback xmlns="">
          <p:sp>
            <p:nvSpPr>
              <p:cNvPr id="59" name="文本框 58">
                <a:extLst>
                  <a:ext uri="{FF2B5EF4-FFF2-40B4-BE49-F238E27FC236}">
                    <a16:creationId xmlns:a16="http://schemas.microsoft.com/office/drawing/2014/main" id="{CECB5778-6812-45FA-B26C-B274916912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80295" y="3850013"/>
                <a:ext cx="1035934" cy="707886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文本框 59">
                <a:extLst>
                  <a:ext uri="{FF2B5EF4-FFF2-40B4-BE49-F238E27FC236}">
                    <a16:creationId xmlns:a16="http://schemas.microsoft.com/office/drawing/2014/main" id="{01F7FE8E-8B4F-4B3C-A12F-0D7B99AB1ED8}"/>
                  </a:ext>
                </a:extLst>
              </p:cNvPr>
              <p:cNvSpPr txBox="1"/>
              <p:nvPr/>
            </p:nvSpPr>
            <p:spPr>
              <a:xfrm>
                <a:off x="14489840" y="3853099"/>
                <a:ext cx="629920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zh-CN" altLang="en-US" sz="4000" dirty="0"/>
              </a:p>
            </p:txBody>
          </p:sp>
        </mc:Choice>
        <mc:Fallback xmlns="">
          <p:sp>
            <p:nvSpPr>
              <p:cNvPr id="60" name="文本框 59">
                <a:extLst>
                  <a:ext uri="{FF2B5EF4-FFF2-40B4-BE49-F238E27FC236}">
                    <a16:creationId xmlns:a16="http://schemas.microsoft.com/office/drawing/2014/main" id="{01F7FE8E-8B4F-4B3C-A12F-0D7B99AB1E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89840" y="3853099"/>
                <a:ext cx="629920" cy="707886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文本框 60">
                <a:extLst>
                  <a:ext uri="{FF2B5EF4-FFF2-40B4-BE49-F238E27FC236}">
                    <a16:creationId xmlns:a16="http://schemas.microsoft.com/office/drawing/2014/main" id="{49ADE015-4FD9-4F6B-A9ED-F37A6D785448}"/>
                  </a:ext>
                </a:extLst>
              </p:cNvPr>
              <p:cNvSpPr txBox="1"/>
              <p:nvPr/>
            </p:nvSpPr>
            <p:spPr>
              <a:xfrm>
                <a:off x="17034920" y="3792139"/>
                <a:ext cx="629920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zh-CN" altLang="en-US" sz="4000" dirty="0"/>
              </a:p>
            </p:txBody>
          </p:sp>
        </mc:Choice>
        <mc:Fallback xmlns="">
          <p:sp>
            <p:nvSpPr>
              <p:cNvPr id="61" name="文本框 60">
                <a:extLst>
                  <a:ext uri="{FF2B5EF4-FFF2-40B4-BE49-F238E27FC236}">
                    <a16:creationId xmlns:a16="http://schemas.microsoft.com/office/drawing/2014/main" id="{49ADE015-4FD9-4F6B-A9ED-F37A6D7854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34920" y="3792139"/>
                <a:ext cx="629920" cy="707886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任意多边形: 形状 61">
            <a:extLst>
              <a:ext uri="{FF2B5EF4-FFF2-40B4-BE49-F238E27FC236}">
                <a16:creationId xmlns:a16="http://schemas.microsoft.com/office/drawing/2014/main" id="{13ED419C-22EB-4127-B888-AF0DA51C9A55}"/>
              </a:ext>
            </a:extLst>
          </p:cNvPr>
          <p:cNvSpPr/>
          <p:nvPr/>
        </p:nvSpPr>
        <p:spPr>
          <a:xfrm>
            <a:off x="14183206" y="2240280"/>
            <a:ext cx="1246909" cy="1524000"/>
          </a:xfrm>
          <a:custGeom>
            <a:avLst/>
            <a:gdLst>
              <a:gd name="connsiteX0" fmla="*/ 0 w 2438400"/>
              <a:gd name="connsiteY0" fmla="*/ 1584960 h 1584960"/>
              <a:gd name="connsiteX1" fmla="*/ 1234440 w 2438400"/>
              <a:gd name="connsiteY1" fmla="*/ 0 h 1584960"/>
              <a:gd name="connsiteX2" fmla="*/ 2438400 w 2438400"/>
              <a:gd name="connsiteY2" fmla="*/ 1584960 h 1584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38400" h="1584960">
                <a:moveTo>
                  <a:pt x="0" y="1584960"/>
                </a:moveTo>
                <a:cubicBezTo>
                  <a:pt x="414020" y="792480"/>
                  <a:pt x="828040" y="0"/>
                  <a:pt x="1234440" y="0"/>
                </a:cubicBezTo>
                <a:cubicBezTo>
                  <a:pt x="1640840" y="0"/>
                  <a:pt x="2039620" y="792480"/>
                  <a:pt x="2438400" y="1584960"/>
                </a:cubicBezTo>
              </a:path>
            </a:pathLst>
          </a:custGeom>
          <a:noFill/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任意多边形: 形状 62">
            <a:extLst>
              <a:ext uri="{FF2B5EF4-FFF2-40B4-BE49-F238E27FC236}">
                <a16:creationId xmlns:a16="http://schemas.microsoft.com/office/drawing/2014/main" id="{BB716440-DD47-4F8E-BF3F-D44FEA336BED}"/>
              </a:ext>
            </a:extLst>
          </p:cNvPr>
          <p:cNvSpPr/>
          <p:nvPr/>
        </p:nvSpPr>
        <p:spPr>
          <a:xfrm>
            <a:off x="13197686" y="2240280"/>
            <a:ext cx="1246909" cy="1524000"/>
          </a:xfrm>
          <a:custGeom>
            <a:avLst/>
            <a:gdLst>
              <a:gd name="connsiteX0" fmla="*/ 0 w 2438400"/>
              <a:gd name="connsiteY0" fmla="*/ 1584960 h 1584960"/>
              <a:gd name="connsiteX1" fmla="*/ 1234440 w 2438400"/>
              <a:gd name="connsiteY1" fmla="*/ 0 h 1584960"/>
              <a:gd name="connsiteX2" fmla="*/ 2438400 w 2438400"/>
              <a:gd name="connsiteY2" fmla="*/ 1584960 h 1584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38400" h="1584960">
                <a:moveTo>
                  <a:pt x="0" y="1584960"/>
                </a:moveTo>
                <a:cubicBezTo>
                  <a:pt x="414020" y="792480"/>
                  <a:pt x="828040" y="0"/>
                  <a:pt x="1234440" y="0"/>
                </a:cubicBezTo>
                <a:cubicBezTo>
                  <a:pt x="1640840" y="0"/>
                  <a:pt x="2039620" y="792480"/>
                  <a:pt x="2438400" y="1584960"/>
                </a:cubicBezTo>
              </a:path>
            </a:pathLst>
          </a:custGeom>
          <a:noFill/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任意多边形: 形状 63">
            <a:extLst>
              <a:ext uri="{FF2B5EF4-FFF2-40B4-BE49-F238E27FC236}">
                <a16:creationId xmlns:a16="http://schemas.microsoft.com/office/drawing/2014/main" id="{4C158BB0-6279-48F3-AEB7-EC7C23D676C8}"/>
              </a:ext>
            </a:extLst>
          </p:cNvPr>
          <p:cNvSpPr/>
          <p:nvPr/>
        </p:nvSpPr>
        <p:spPr>
          <a:xfrm>
            <a:off x="15166186" y="2240280"/>
            <a:ext cx="1246909" cy="1524000"/>
          </a:xfrm>
          <a:custGeom>
            <a:avLst/>
            <a:gdLst>
              <a:gd name="connsiteX0" fmla="*/ 0 w 2438400"/>
              <a:gd name="connsiteY0" fmla="*/ 1584960 h 1584960"/>
              <a:gd name="connsiteX1" fmla="*/ 1234440 w 2438400"/>
              <a:gd name="connsiteY1" fmla="*/ 0 h 1584960"/>
              <a:gd name="connsiteX2" fmla="*/ 2438400 w 2438400"/>
              <a:gd name="connsiteY2" fmla="*/ 1584960 h 1584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38400" h="1584960">
                <a:moveTo>
                  <a:pt x="0" y="1584960"/>
                </a:moveTo>
                <a:cubicBezTo>
                  <a:pt x="414020" y="792480"/>
                  <a:pt x="828040" y="0"/>
                  <a:pt x="1234440" y="0"/>
                </a:cubicBezTo>
                <a:cubicBezTo>
                  <a:pt x="1640840" y="0"/>
                  <a:pt x="2039620" y="792480"/>
                  <a:pt x="2438400" y="1584960"/>
                </a:cubicBezTo>
              </a:path>
            </a:pathLst>
          </a:custGeom>
          <a:noFill/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文本框 64">
                <a:extLst>
                  <a:ext uri="{FF2B5EF4-FFF2-40B4-BE49-F238E27FC236}">
                    <a16:creationId xmlns:a16="http://schemas.microsoft.com/office/drawing/2014/main" id="{0B0076FD-56CA-44EB-8B4E-BAA8586EA887}"/>
                  </a:ext>
                </a:extLst>
              </p:cNvPr>
              <p:cNvSpPr txBox="1"/>
              <p:nvPr/>
            </p:nvSpPr>
            <p:spPr>
              <a:xfrm>
                <a:off x="14894723" y="4313309"/>
                <a:ext cx="1035934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</m:oMath>
                  </m:oMathPara>
                </a14:m>
                <a:endParaRPr lang="zh-CN" altLang="en-US" sz="4000" dirty="0"/>
              </a:p>
            </p:txBody>
          </p:sp>
        </mc:Choice>
        <mc:Fallback xmlns="">
          <p:sp>
            <p:nvSpPr>
              <p:cNvPr id="65" name="文本框 64">
                <a:extLst>
                  <a:ext uri="{FF2B5EF4-FFF2-40B4-BE49-F238E27FC236}">
                    <a16:creationId xmlns:a16="http://schemas.microsoft.com/office/drawing/2014/main" id="{0B0076FD-56CA-44EB-8B4E-BAA8586EA8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94723" y="4313309"/>
                <a:ext cx="1035934" cy="707886"/>
              </a:xfrm>
              <a:prstGeom prst="rect">
                <a:avLst/>
              </a:prstGeom>
              <a:blipFill>
                <a:blip r:embed="rId16"/>
                <a:stretch>
                  <a:fillRect r="-35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直接连接符 65">
            <a:extLst>
              <a:ext uri="{FF2B5EF4-FFF2-40B4-BE49-F238E27FC236}">
                <a16:creationId xmlns:a16="http://schemas.microsoft.com/office/drawing/2014/main" id="{2186A174-30EA-4B56-AB33-A91889E868FA}"/>
              </a:ext>
            </a:extLst>
          </p:cNvPr>
          <p:cNvCxnSpPr>
            <a:cxnSpLocks/>
          </p:cNvCxnSpPr>
          <p:nvPr/>
        </p:nvCxnSpPr>
        <p:spPr>
          <a:xfrm>
            <a:off x="15434548" y="3785616"/>
            <a:ext cx="0" cy="45110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>
            <a:extLst>
              <a:ext uri="{FF2B5EF4-FFF2-40B4-BE49-F238E27FC236}">
                <a16:creationId xmlns:a16="http://schemas.microsoft.com/office/drawing/2014/main" id="{59E982CB-85BB-4043-B646-755EE489B2F6}"/>
              </a:ext>
            </a:extLst>
          </p:cNvPr>
          <p:cNvCxnSpPr/>
          <p:nvPr/>
        </p:nvCxnSpPr>
        <p:spPr>
          <a:xfrm>
            <a:off x="15807928" y="3785616"/>
            <a:ext cx="0" cy="14020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380249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235B6D82-A04A-42E5-9A77-641C55EB7372}"/>
              </a:ext>
            </a:extLst>
          </p:cNvPr>
          <p:cNvSpPr/>
          <p:nvPr/>
        </p:nvSpPr>
        <p:spPr>
          <a:xfrm>
            <a:off x="4283750" y="3917950"/>
            <a:ext cx="10800000" cy="5511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DAD8874-8A18-434D-BD50-6BEEE206C2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3791" y="481973"/>
            <a:ext cx="11321939" cy="2886869"/>
          </a:xfrm>
          <a:prstGeom prst="rect">
            <a:avLst/>
          </a:prstGeom>
        </p:spPr>
      </p:pic>
      <p:sp>
        <p:nvSpPr>
          <p:cNvPr id="6" name="等腰三角形 5">
            <a:extLst>
              <a:ext uri="{FF2B5EF4-FFF2-40B4-BE49-F238E27FC236}">
                <a16:creationId xmlns:a16="http://schemas.microsoft.com/office/drawing/2014/main" id="{8533B4F0-D207-4476-B6FE-8602943F4646}"/>
              </a:ext>
            </a:extLst>
          </p:cNvPr>
          <p:cNvSpPr/>
          <p:nvPr/>
        </p:nvSpPr>
        <p:spPr>
          <a:xfrm rot="2565361">
            <a:off x="8548916" y="3831772"/>
            <a:ext cx="2525486" cy="2177143"/>
          </a:xfrm>
          <a:prstGeom prst="triangle">
            <a:avLst/>
          </a:prstGeom>
          <a:solidFill>
            <a:srgbClr val="EF42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53C97EBF-D133-47C7-8585-575BBCCB8272}"/>
              </a:ext>
            </a:extLst>
          </p:cNvPr>
          <p:cNvGrpSpPr/>
          <p:nvPr/>
        </p:nvGrpSpPr>
        <p:grpSpPr>
          <a:xfrm>
            <a:off x="9713231" y="5091792"/>
            <a:ext cx="1078597" cy="359458"/>
            <a:chOff x="2398030" y="5091792"/>
            <a:chExt cx="1078597" cy="35945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EFEFA6C-56B9-4FDE-A5C5-03F120C80954}"/>
                </a:ext>
              </a:extLst>
            </p:cNvPr>
            <p:cNvSpPr/>
            <p:nvPr/>
          </p:nvSpPr>
          <p:spPr>
            <a:xfrm>
              <a:off x="2757599" y="5091792"/>
              <a:ext cx="359458" cy="359458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矩形 67">
              <a:extLst>
                <a:ext uri="{FF2B5EF4-FFF2-40B4-BE49-F238E27FC236}">
                  <a16:creationId xmlns:a16="http://schemas.microsoft.com/office/drawing/2014/main" id="{7D8992B6-BF84-445C-BC17-E8CB2D3CBE5A}"/>
                </a:ext>
              </a:extLst>
            </p:cNvPr>
            <p:cNvSpPr/>
            <p:nvPr/>
          </p:nvSpPr>
          <p:spPr>
            <a:xfrm>
              <a:off x="3117169" y="5091792"/>
              <a:ext cx="359458" cy="359458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矩形 68">
              <a:extLst>
                <a:ext uri="{FF2B5EF4-FFF2-40B4-BE49-F238E27FC236}">
                  <a16:creationId xmlns:a16="http://schemas.microsoft.com/office/drawing/2014/main" id="{16F2A060-92E5-491A-A7F9-B8D9FEF4C1D2}"/>
                </a:ext>
              </a:extLst>
            </p:cNvPr>
            <p:cNvSpPr/>
            <p:nvPr/>
          </p:nvSpPr>
          <p:spPr>
            <a:xfrm>
              <a:off x="2398030" y="5091792"/>
              <a:ext cx="359458" cy="359458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F2C78D61-C55C-49DD-9330-C3FBFC083855}"/>
                </a:ext>
              </a:extLst>
            </p:cNvPr>
            <p:cNvSpPr/>
            <p:nvPr/>
          </p:nvSpPr>
          <p:spPr>
            <a:xfrm>
              <a:off x="3278898" y="5253521"/>
              <a:ext cx="36000" cy="36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椭圆 69">
              <a:extLst>
                <a:ext uri="{FF2B5EF4-FFF2-40B4-BE49-F238E27FC236}">
                  <a16:creationId xmlns:a16="http://schemas.microsoft.com/office/drawing/2014/main" id="{97B57831-A5C1-4634-93AD-3A96C67F4C75}"/>
                </a:ext>
              </a:extLst>
            </p:cNvPr>
            <p:cNvSpPr/>
            <p:nvPr/>
          </p:nvSpPr>
          <p:spPr>
            <a:xfrm>
              <a:off x="2919328" y="5253521"/>
              <a:ext cx="36000" cy="36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" name="椭圆 70">
              <a:extLst>
                <a:ext uri="{FF2B5EF4-FFF2-40B4-BE49-F238E27FC236}">
                  <a16:creationId xmlns:a16="http://schemas.microsoft.com/office/drawing/2014/main" id="{E7C05293-875C-4AC5-AB4A-C62F4EEBFA31}"/>
                </a:ext>
              </a:extLst>
            </p:cNvPr>
            <p:cNvSpPr/>
            <p:nvPr/>
          </p:nvSpPr>
          <p:spPr>
            <a:xfrm>
              <a:off x="2559759" y="5253521"/>
              <a:ext cx="36000" cy="36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2" name="组合 71">
            <a:extLst>
              <a:ext uri="{FF2B5EF4-FFF2-40B4-BE49-F238E27FC236}">
                <a16:creationId xmlns:a16="http://schemas.microsoft.com/office/drawing/2014/main" id="{775082DF-6E12-439F-8C91-3C12603C8FD8}"/>
              </a:ext>
            </a:extLst>
          </p:cNvPr>
          <p:cNvGrpSpPr/>
          <p:nvPr/>
        </p:nvGrpSpPr>
        <p:grpSpPr>
          <a:xfrm>
            <a:off x="12408806" y="5091792"/>
            <a:ext cx="1078597" cy="359458"/>
            <a:chOff x="2398030" y="5091792"/>
            <a:chExt cx="1078597" cy="359458"/>
          </a:xfrm>
        </p:grpSpPr>
        <p:sp>
          <p:nvSpPr>
            <p:cNvPr id="73" name="矩形 72">
              <a:extLst>
                <a:ext uri="{FF2B5EF4-FFF2-40B4-BE49-F238E27FC236}">
                  <a16:creationId xmlns:a16="http://schemas.microsoft.com/office/drawing/2014/main" id="{47DB9075-6ED0-4B6B-BDE8-865738758D65}"/>
                </a:ext>
              </a:extLst>
            </p:cNvPr>
            <p:cNvSpPr/>
            <p:nvPr/>
          </p:nvSpPr>
          <p:spPr>
            <a:xfrm>
              <a:off x="2757599" y="5091792"/>
              <a:ext cx="359458" cy="359458"/>
            </a:xfrm>
            <a:prstGeom prst="rect">
              <a:avLst/>
            </a:prstGeom>
            <a:solidFill>
              <a:srgbClr val="EF423C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矩形 73">
              <a:extLst>
                <a:ext uri="{FF2B5EF4-FFF2-40B4-BE49-F238E27FC236}">
                  <a16:creationId xmlns:a16="http://schemas.microsoft.com/office/drawing/2014/main" id="{924EDAAD-04C1-410D-B13F-7F2AC5DB9A45}"/>
                </a:ext>
              </a:extLst>
            </p:cNvPr>
            <p:cNvSpPr/>
            <p:nvPr/>
          </p:nvSpPr>
          <p:spPr>
            <a:xfrm>
              <a:off x="3117169" y="5091792"/>
              <a:ext cx="359458" cy="359458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" name="矩形 74">
              <a:extLst>
                <a:ext uri="{FF2B5EF4-FFF2-40B4-BE49-F238E27FC236}">
                  <a16:creationId xmlns:a16="http://schemas.microsoft.com/office/drawing/2014/main" id="{8D0D6B78-6E7A-4928-9E65-1F84FF2FE756}"/>
                </a:ext>
              </a:extLst>
            </p:cNvPr>
            <p:cNvSpPr/>
            <p:nvPr/>
          </p:nvSpPr>
          <p:spPr>
            <a:xfrm>
              <a:off x="2398030" y="5091792"/>
              <a:ext cx="359458" cy="359458"/>
            </a:xfrm>
            <a:prstGeom prst="rect">
              <a:avLst/>
            </a:prstGeom>
            <a:solidFill>
              <a:srgbClr val="EF423C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1" name="等腰三角形 80">
            <a:extLst>
              <a:ext uri="{FF2B5EF4-FFF2-40B4-BE49-F238E27FC236}">
                <a16:creationId xmlns:a16="http://schemas.microsoft.com/office/drawing/2014/main" id="{A13ED25F-1533-4B59-9F6A-508EFEB4B976}"/>
              </a:ext>
            </a:extLst>
          </p:cNvPr>
          <p:cNvSpPr/>
          <p:nvPr/>
        </p:nvSpPr>
        <p:spPr>
          <a:xfrm rot="2565361">
            <a:off x="8548915" y="6259286"/>
            <a:ext cx="2525486" cy="2177143"/>
          </a:xfrm>
          <a:prstGeom prst="triangle">
            <a:avLst/>
          </a:prstGeom>
          <a:solidFill>
            <a:srgbClr val="EF42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2" name="组合 91">
            <a:extLst>
              <a:ext uri="{FF2B5EF4-FFF2-40B4-BE49-F238E27FC236}">
                <a16:creationId xmlns:a16="http://schemas.microsoft.com/office/drawing/2014/main" id="{ED12EFEE-691E-49A9-B8F9-84CED1A2F9FC}"/>
              </a:ext>
            </a:extLst>
          </p:cNvPr>
          <p:cNvGrpSpPr/>
          <p:nvPr/>
        </p:nvGrpSpPr>
        <p:grpSpPr>
          <a:xfrm>
            <a:off x="12410710" y="7519306"/>
            <a:ext cx="1078597" cy="359458"/>
            <a:chOff x="2398030" y="5091792"/>
            <a:chExt cx="1078597" cy="359458"/>
          </a:xfrm>
        </p:grpSpPr>
        <p:sp>
          <p:nvSpPr>
            <p:cNvPr id="93" name="矩形 92">
              <a:extLst>
                <a:ext uri="{FF2B5EF4-FFF2-40B4-BE49-F238E27FC236}">
                  <a16:creationId xmlns:a16="http://schemas.microsoft.com/office/drawing/2014/main" id="{23B819CC-E810-4C40-B01E-5E3CF0CB8907}"/>
                </a:ext>
              </a:extLst>
            </p:cNvPr>
            <p:cNvSpPr/>
            <p:nvPr/>
          </p:nvSpPr>
          <p:spPr>
            <a:xfrm>
              <a:off x="2757599" y="5091792"/>
              <a:ext cx="359458" cy="359458"/>
            </a:xfrm>
            <a:prstGeom prst="rect">
              <a:avLst/>
            </a:prstGeom>
            <a:solidFill>
              <a:srgbClr val="F4A19E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5" name="矩形 94">
              <a:extLst>
                <a:ext uri="{FF2B5EF4-FFF2-40B4-BE49-F238E27FC236}">
                  <a16:creationId xmlns:a16="http://schemas.microsoft.com/office/drawing/2014/main" id="{6EBEFBA2-222C-401D-8370-1185225EF0A4}"/>
                </a:ext>
              </a:extLst>
            </p:cNvPr>
            <p:cNvSpPr/>
            <p:nvPr/>
          </p:nvSpPr>
          <p:spPr>
            <a:xfrm>
              <a:off x="3117169" y="5091792"/>
              <a:ext cx="359458" cy="359458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6" name="矩形 95">
              <a:extLst>
                <a:ext uri="{FF2B5EF4-FFF2-40B4-BE49-F238E27FC236}">
                  <a16:creationId xmlns:a16="http://schemas.microsoft.com/office/drawing/2014/main" id="{845393F0-B398-4657-86D9-396405AD1127}"/>
                </a:ext>
              </a:extLst>
            </p:cNvPr>
            <p:cNvSpPr/>
            <p:nvPr/>
          </p:nvSpPr>
          <p:spPr>
            <a:xfrm>
              <a:off x="2398030" y="5091792"/>
              <a:ext cx="359458" cy="359458"/>
            </a:xfrm>
            <a:prstGeom prst="rect">
              <a:avLst/>
            </a:prstGeom>
            <a:solidFill>
              <a:srgbClr val="EF423C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7" name="矩形 96">
            <a:extLst>
              <a:ext uri="{FF2B5EF4-FFF2-40B4-BE49-F238E27FC236}">
                <a16:creationId xmlns:a16="http://schemas.microsoft.com/office/drawing/2014/main" id="{EA151BBE-2819-47AB-ADC5-4A5B650BFC70}"/>
              </a:ext>
            </a:extLst>
          </p:cNvPr>
          <p:cNvSpPr/>
          <p:nvPr/>
        </p:nvSpPr>
        <p:spPr>
          <a:xfrm>
            <a:off x="9713230" y="7518115"/>
            <a:ext cx="180000" cy="18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矩形 97">
            <a:extLst>
              <a:ext uri="{FF2B5EF4-FFF2-40B4-BE49-F238E27FC236}">
                <a16:creationId xmlns:a16="http://schemas.microsoft.com/office/drawing/2014/main" id="{83E6EE0E-BEEA-4CE0-AF5C-5498187D744A}"/>
              </a:ext>
            </a:extLst>
          </p:cNvPr>
          <p:cNvSpPr/>
          <p:nvPr/>
        </p:nvSpPr>
        <p:spPr>
          <a:xfrm>
            <a:off x="9713230" y="7697573"/>
            <a:ext cx="180000" cy="18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9" name="矩形 98">
            <a:extLst>
              <a:ext uri="{FF2B5EF4-FFF2-40B4-BE49-F238E27FC236}">
                <a16:creationId xmlns:a16="http://schemas.microsoft.com/office/drawing/2014/main" id="{73C3F13F-DD5C-4DD4-A344-44EA65E138A9}"/>
              </a:ext>
            </a:extLst>
          </p:cNvPr>
          <p:cNvSpPr/>
          <p:nvPr/>
        </p:nvSpPr>
        <p:spPr>
          <a:xfrm>
            <a:off x="9892688" y="7697573"/>
            <a:ext cx="180000" cy="18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0" name="矩形 99">
            <a:extLst>
              <a:ext uri="{FF2B5EF4-FFF2-40B4-BE49-F238E27FC236}">
                <a16:creationId xmlns:a16="http://schemas.microsoft.com/office/drawing/2014/main" id="{FD0327E4-CCEE-4075-A6C5-EA150AD9B026}"/>
              </a:ext>
            </a:extLst>
          </p:cNvPr>
          <p:cNvSpPr/>
          <p:nvPr/>
        </p:nvSpPr>
        <p:spPr>
          <a:xfrm>
            <a:off x="9892688" y="7518115"/>
            <a:ext cx="180000" cy="18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7" name="矩形 106">
            <a:extLst>
              <a:ext uri="{FF2B5EF4-FFF2-40B4-BE49-F238E27FC236}">
                <a16:creationId xmlns:a16="http://schemas.microsoft.com/office/drawing/2014/main" id="{7EBFE5C7-D520-41FF-8565-78D9A49DAE2D}"/>
              </a:ext>
            </a:extLst>
          </p:cNvPr>
          <p:cNvSpPr/>
          <p:nvPr/>
        </p:nvSpPr>
        <p:spPr>
          <a:xfrm>
            <a:off x="10072798" y="7518115"/>
            <a:ext cx="180000" cy="18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8" name="矩形 107">
            <a:extLst>
              <a:ext uri="{FF2B5EF4-FFF2-40B4-BE49-F238E27FC236}">
                <a16:creationId xmlns:a16="http://schemas.microsoft.com/office/drawing/2014/main" id="{04002F93-F19F-41D5-96D3-75BF1F84238A}"/>
              </a:ext>
            </a:extLst>
          </p:cNvPr>
          <p:cNvSpPr/>
          <p:nvPr/>
        </p:nvSpPr>
        <p:spPr>
          <a:xfrm>
            <a:off x="10072798" y="7697573"/>
            <a:ext cx="180000" cy="18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" name="矩形 108">
            <a:extLst>
              <a:ext uri="{FF2B5EF4-FFF2-40B4-BE49-F238E27FC236}">
                <a16:creationId xmlns:a16="http://schemas.microsoft.com/office/drawing/2014/main" id="{124802D5-94AF-47F0-AFF1-0F3A8A5DA89B}"/>
              </a:ext>
            </a:extLst>
          </p:cNvPr>
          <p:cNvSpPr/>
          <p:nvPr/>
        </p:nvSpPr>
        <p:spPr>
          <a:xfrm>
            <a:off x="10252256" y="7697573"/>
            <a:ext cx="180000" cy="18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3" name="矩形 112">
            <a:extLst>
              <a:ext uri="{FF2B5EF4-FFF2-40B4-BE49-F238E27FC236}">
                <a16:creationId xmlns:a16="http://schemas.microsoft.com/office/drawing/2014/main" id="{99BF1889-439A-4D0D-9CAF-15AAB072D734}"/>
              </a:ext>
            </a:extLst>
          </p:cNvPr>
          <p:cNvSpPr/>
          <p:nvPr/>
        </p:nvSpPr>
        <p:spPr>
          <a:xfrm>
            <a:off x="10252256" y="7518115"/>
            <a:ext cx="180000" cy="18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6" name="矩形 115">
            <a:extLst>
              <a:ext uri="{FF2B5EF4-FFF2-40B4-BE49-F238E27FC236}">
                <a16:creationId xmlns:a16="http://schemas.microsoft.com/office/drawing/2014/main" id="{A06B1EEE-DDA8-4DAB-9BA8-8F4A522D6230}"/>
              </a:ext>
            </a:extLst>
          </p:cNvPr>
          <p:cNvSpPr/>
          <p:nvPr/>
        </p:nvSpPr>
        <p:spPr>
          <a:xfrm>
            <a:off x="10429986" y="7518115"/>
            <a:ext cx="180000" cy="18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3" name="矩形 122">
            <a:extLst>
              <a:ext uri="{FF2B5EF4-FFF2-40B4-BE49-F238E27FC236}">
                <a16:creationId xmlns:a16="http://schemas.microsoft.com/office/drawing/2014/main" id="{C7967B50-5533-4289-92D3-57FBA13F8122}"/>
              </a:ext>
            </a:extLst>
          </p:cNvPr>
          <p:cNvSpPr/>
          <p:nvPr/>
        </p:nvSpPr>
        <p:spPr>
          <a:xfrm>
            <a:off x="10429986" y="7697573"/>
            <a:ext cx="180000" cy="18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8" name="矩形 127">
            <a:extLst>
              <a:ext uri="{FF2B5EF4-FFF2-40B4-BE49-F238E27FC236}">
                <a16:creationId xmlns:a16="http://schemas.microsoft.com/office/drawing/2014/main" id="{46CC9143-BDCB-4CE8-A1E6-70FD7E029AAD}"/>
              </a:ext>
            </a:extLst>
          </p:cNvPr>
          <p:cNvSpPr/>
          <p:nvPr/>
        </p:nvSpPr>
        <p:spPr>
          <a:xfrm>
            <a:off x="10609444" y="7697573"/>
            <a:ext cx="180000" cy="18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9" name="矩形 128">
            <a:extLst>
              <a:ext uri="{FF2B5EF4-FFF2-40B4-BE49-F238E27FC236}">
                <a16:creationId xmlns:a16="http://schemas.microsoft.com/office/drawing/2014/main" id="{D8E6DB6D-D8B0-474D-83BF-8BC475BD27DD}"/>
              </a:ext>
            </a:extLst>
          </p:cNvPr>
          <p:cNvSpPr/>
          <p:nvPr/>
        </p:nvSpPr>
        <p:spPr>
          <a:xfrm>
            <a:off x="10609444" y="7518115"/>
            <a:ext cx="180000" cy="18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0" name="椭圆 129">
            <a:extLst>
              <a:ext uri="{FF2B5EF4-FFF2-40B4-BE49-F238E27FC236}">
                <a16:creationId xmlns:a16="http://schemas.microsoft.com/office/drawing/2014/main" id="{18B9F778-30A0-456D-95E5-01657111F1BA}"/>
              </a:ext>
            </a:extLst>
          </p:cNvPr>
          <p:cNvSpPr/>
          <p:nvPr/>
        </p:nvSpPr>
        <p:spPr>
          <a:xfrm>
            <a:off x="9785230" y="7590115"/>
            <a:ext cx="36000" cy="36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1" name="椭圆 130">
            <a:extLst>
              <a:ext uri="{FF2B5EF4-FFF2-40B4-BE49-F238E27FC236}">
                <a16:creationId xmlns:a16="http://schemas.microsoft.com/office/drawing/2014/main" id="{367E0A98-B216-4384-8894-AA49C429E052}"/>
              </a:ext>
            </a:extLst>
          </p:cNvPr>
          <p:cNvSpPr/>
          <p:nvPr/>
        </p:nvSpPr>
        <p:spPr>
          <a:xfrm>
            <a:off x="9785230" y="7769573"/>
            <a:ext cx="36000" cy="36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2" name="椭圆 131">
            <a:extLst>
              <a:ext uri="{FF2B5EF4-FFF2-40B4-BE49-F238E27FC236}">
                <a16:creationId xmlns:a16="http://schemas.microsoft.com/office/drawing/2014/main" id="{FA0424EE-D01E-4DED-A3C5-D507EE35F2A3}"/>
              </a:ext>
            </a:extLst>
          </p:cNvPr>
          <p:cNvSpPr/>
          <p:nvPr/>
        </p:nvSpPr>
        <p:spPr>
          <a:xfrm>
            <a:off x="10681444" y="7590115"/>
            <a:ext cx="36000" cy="36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3" name="椭圆 132">
            <a:extLst>
              <a:ext uri="{FF2B5EF4-FFF2-40B4-BE49-F238E27FC236}">
                <a16:creationId xmlns:a16="http://schemas.microsoft.com/office/drawing/2014/main" id="{41876DE8-C3A0-4B09-AEC9-BCE1BA0696CF}"/>
              </a:ext>
            </a:extLst>
          </p:cNvPr>
          <p:cNvSpPr/>
          <p:nvPr/>
        </p:nvSpPr>
        <p:spPr>
          <a:xfrm>
            <a:off x="10681444" y="7769573"/>
            <a:ext cx="36000" cy="36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4" name="椭圆 133">
            <a:extLst>
              <a:ext uri="{FF2B5EF4-FFF2-40B4-BE49-F238E27FC236}">
                <a16:creationId xmlns:a16="http://schemas.microsoft.com/office/drawing/2014/main" id="{DC330324-D24F-41E0-8AC0-80CF92F18956}"/>
              </a:ext>
            </a:extLst>
          </p:cNvPr>
          <p:cNvSpPr/>
          <p:nvPr/>
        </p:nvSpPr>
        <p:spPr>
          <a:xfrm>
            <a:off x="9964473" y="7590115"/>
            <a:ext cx="36000" cy="36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5" name="椭圆 134">
            <a:extLst>
              <a:ext uri="{FF2B5EF4-FFF2-40B4-BE49-F238E27FC236}">
                <a16:creationId xmlns:a16="http://schemas.microsoft.com/office/drawing/2014/main" id="{1195D4F8-9FAD-4DC2-BE91-CD49C6444EB3}"/>
              </a:ext>
            </a:extLst>
          </p:cNvPr>
          <p:cNvSpPr/>
          <p:nvPr/>
        </p:nvSpPr>
        <p:spPr>
          <a:xfrm>
            <a:off x="9964473" y="7769573"/>
            <a:ext cx="36000" cy="36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6" name="椭圆 135">
            <a:extLst>
              <a:ext uri="{FF2B5EF4-FFF2-40B4-BE49-F238E27FC236}">
                <a16:creationId xmlns:a16="http://schemas.microsoft.com/office/drawing/2014/main" id="{DE5705EE-1382-478B-A382-A40AE04C0280}"/>
              </a:ext>
            </a:extLst>
          </p:cNvPr>
          <p:cNvSpPr/>
          <p:nvPr/>
        </p:nvSpPr>
        <p:spPr>
          <a:xfrm>
            <a:off x="10143716" y="7590115"/>
            <a:ext cx="36000" cy="36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" name="椭圆 136">
            <a:extLst>
              <a:ext uri="{FF2B5EF4-FFF2-40B4-BE49-F238E27FC236}">
                <a16:creationId xmlns:a16="http://schemas.microsoft.com/office/drawing/2014/main" id="{B7A3F715-417D-4280-BA23-50BCE8AA927A}"/>
              </a:ext>
            </a:extLst>
          </p:cNvPr>
          <p:cNvSpPr/>
          <p:nvPr/>
        </p:nvSpPr>
        <p:spPr>
          <a:xfrm>
            <a:off x="10143716" y="7769573"/>
            <a:ext cx="36000" cy="36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8" name="椭圆 137">
            <a:extLst>
              <a:ext uri="{FF2B5EF4-FFF2-40B4-BE49-F238E27FC236}">
                <a16:creationId xmlns:a16="http://schemas.microsoft.com/office/drawing/2014/main" id="{7AC01963-0376-40C7-9B2E-19D38815D668}"/>
              </a:ext>
            </a:extLst>
          </p:cNvPr>
          <p:cNvSpPr/>
          <p:nvPr/>
        </p:nvSpPr>
        <p:spPr>
          <a:xfrm>
            <a:off x="10322959" y="7590115"/>
            <a:ext cx="36000" cy="36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9" name="椭圆 138">
            <a:extLst>
              <a:ext uri="{FF2B5EF4-FFF2-40B4-BE49-F238E27FC236}">
                <a16:creationId xmlns:a16="http://schemas.microsoft.com/office/drawing/2014/main" id="{A9FCEAF8-BA5A-42EE-ABE7-61FFCC1C0460}"/>
              </a:ext>
            </a:extLst>
          </p:cNvPr>
          <p:cNvSpPr/>
          <p:nvPr/>
        </p:nvSpPr>
        <p:spPr>
          <a:xfrm>
            <a:off x="10322959" y="7769573"/>
            <a:ext cx="36000" cy="36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0" name="椭圆 139">
            <a:extLst>
              <a:ext uri="{FF2B5EF4-FFF2-40B4-BE49-F238E27FC236}">
                <a16:creationId xmlns:a16="http://schemas.microsoft.com/office/drawing/2014/main" id="{908CCE5E-17C6-4B53-8EDE-72FC87FB4C3D}"/>
              </a:ext>
            </a:extLst>
          </p:cNvPr>
          <p:cNvSpPr/>
          <p:nvPr/>
        </p:nvSpPr>
        <p:spPr>
          <a:xfrm>
            <a:off x="10502202" y="7590115"/>
            <a:ext cx="36000" cy="36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1" name="椭圆 140">
            <a:extLst>
              <a:ext uri="{FF2B5EF4-FFF2-40B4-BE49-F238E27FC236}">
                <a16:creationId xmlns:a16="http://schemas.microsoft.com/office/drawing/2014/main" id="{4785BF61-229A-4EED-A3D2-C3E099F9FBD3}"/>
              </a:ext>
            </a:extLst>
          </p:cNvPr>
          <p:cNvSpPr/>
          <p:nvPr/>
        </p:nvSpPr>
        <p:spPr>
          <a:xfrm>
            <a:off x="10502202" y="7769573"/>
            <a:ext cx="36000" cy="36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8ACB8279-4CCF-4069-8E5F-E44B8FC92647}"/>
              </a:ext>
            </a:extLst>
          </p:cNvPr>
          <p:cNvGrpSpPr/>
          <p:nvPr/>
        </p:nvGrpSpPr>
        <p:grpSpPr>
          <a:xfrm>
            <a:off x="11067685" y="7518115"/>
            <a:ext cx="1076214" cy="359458"/>
            <a:chOff x="3779155" y="7910001"/>
            <a:chExt cx="1076214" cy="359458"/>
          </a:xfrm>
        </p:grpSpPr>
        <p:sp>
          <p:nvSpPr>
            <p:cNvPr id="170" name="矩形 169">
              <a:extLst>
                <a:ext uri="{FF2B5EF4-FFF2-40B4-BE49-F238E27FC236}">
                  <a16:creationId xmlns:a16="http://schemas.microsoft.com/office/drawing/2014/main" id="{6117AE19-7B7D-47C5-BD06-6006F6A0D559}"/>
                </a:ext>
              </a:extLst>
            </p:cNvPr>
            <p:cNvSpPr/>
            <p:nvPr/>
          </p:nvSpPr>
          <p:spPr>
            <a:xfrm>
              <a:off x="3779155" y="7910001"/>
              <a:ext cx="180000" cy="180000"/>
            </a:xfrm>
            <a:prstGeom prst="rect">
              <a:avLst/>
            </a:prstGeom>
            <a:solidFill>
              <a:srgbClr val="EF423C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1" name="矩形 170">
              <a:extLst>
                <a:ext uri="{FF2B5EF4-FFF2-40B4-BE49-F238E27FC236}">
                  <a16:creationId xmlns:a16="http://schemas.microsoft.com/office/drawing/2014/main" id="{0319B6DB-15DC-4FAF-825B-6B8D9E99065E}"/>
                </a:ext>
              </a:extLst>
            </p:cNvPr>
            <p:cNvSpPr/>
            <p:nvPr/>
          </p:nvSpPr>
          <p:spPr>
            <a:xfrm>
              <a:off x="3779155" y="8089459"/>
              <a:ext cx="180000" cy="180000"/>
            </a:xfrm>
            <a:prstGeom prst="rect">
              <a:avLst/>
            </a:prstGeom>
            <a:solidFill>
              <a:srgbClr val="EF423C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2" name="矩形 171">
              <a:extLst>
                <a:ext uri="{FF2B5EF4-FFF2-40B4-BE49-F238E27FC236}">
                  <a16:creationId xmlns:a16="http://schemas.microsoft.com/office/drawing/2014/main" id="{E437E2F7-CAA9-4865-B69C-EE01710ADD8B}"/>
                </a:ext>
              </a:extLst>
            </p:cNvPr>
            <p:cNvSpPr/>
            <p:nvPr/>
          </p:nvSpPr>
          <p:spPr>
            <a:xfrm>
              <a:off x="3958613" y="8089459"/>
              <a:ext cx="180000" cy="180000"/>
            </a:xfrm>
            <a:prstGeom prst="rect">
              <a:avLst/>
            </a:prstGeom>
            <a:solidFill>
              <a:srgbClr val="EF423C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3" name="矩形 172">
              <a:extLst>
                <a:ext uri="{FF2B5EF4-FFF2-40B4-BE49-F238E27FC236}">
                  <a16:creationId xmlns:a16="http://schemas.microsoft.com/office/drawing/2014/main" id="{A5EE8BB6-F5AE-49EF-ABD1-6DAD4443CF7F}"/>
                </a:ext>
              </a:extLst>
            </p:cNvPr>
            <p:cNvSpPr/>
            <p:nvPr/>
          </p:nvSpPr>
          <p:spPr>
            <a:xfrm>
              <a:off x="3958613" y="7910001"/>
              <a:ext cx="180000" cy="180000"/>
            </a:xfrm>
            <a:prstGeom prst="rect">
              <a:avLst/>
            </a:prstGeom>
            <a:solidFill>
              <a:srgbClr val="EF423C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4" name="矩形 173">
              <a:extLst>
                <a:ext uri="{FF2B5EF4-FFF2-40B4-BE49-F238E27FC236}">
                  <a16:creationId xmlns:a16="http://schemas.microsoft.com/office/drawing/2014/main" id="{CAA364B9-C1A8-45F9-B4BC-A4F045CD20EB}"/>
                </a:ext>
              </a:extLst>
            </p:cNvPr>
            <p:cNvSpPr/>
            <p:nvPr/>
          </p:nvSpPr>
          <p:spPr>
            <a:xfrm>
              <a:off x="4138723" y="7910001"/>
              <a:ext cx="180000" cy="180000"/>
            </a:xfrm>
            <a:prstGeom prst="rect">
              <a:avLst/>
            </a:prstGeom>
            <a:solidFill>
              <a:srgbClr val="EF423C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5" name="矩形 174">
              <a:extLst>
                <a:ext uri="{FF2B5EF4-FFF2-40B4-BE49-F238E27FC236}">
                  <a16:creationId xmlns:a16="http://schemas.microsoft.com/office/drawing/2014/main" id="{C8E17802-05F5-4FF8-BFC0-CD9E25C343A9}"/>
                </a:ext>
              </a:extLst>
            </p:cNvPr>
            <p:cNvSpPr/>
            <p:nvPr/>
          </p:nvSpPr>
          <p:spPr>
            <a:xfrm>
              <a:off x="4138723" y="8089459"/>
              <a:ext cx="180000" cy="180000"/>
            </a:xfrm>
            <a:prstGeom prst="rect">
              <a:avLst/>
            </a:prstGeom>
            <a:solidFill>
              <a:srgbClr val="EF423C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6" name="矩形 175">
              <a:extLst>
                <a:ext uri="{FF2B5EF4-FFF2-40B4-BE49-F238E27FC236}">
                  <a16:creationId xmlns:a16="http://schemas.microsoft.com/office/drawing/2014/main" id="{CAF853FF-D206-41E1-A4B2-70F9C1918ECF}"/>
                </a:ext>
              </a:extLst>
            </p:cNvPr>
            <p:cNvSpPr/>
            <p:nvPr/>
          </p:nvSpPr>
          <p:spPr>
            <a:xfrm>
              <a:off x="4318181" y="8089459"/>
              <a:ext cx="180000" cy="1800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7" name="矩形 176">
              <a:extLst>
                <a:ext uri="{FF2B5EF4-FFF2-40B4-BE49-F238E27FC236}">
                  <a16:creationId xmlns:a16="http://schemas.microsoft.com/office/drawing/2014/main" id="{1EEB2F04-B794-40E9-80F7-C35E43376D9F}"/>
                </a:ext>
              </a:extLst>
            </p:cNvPr>
            <p:cNvSpPr/>
            <p:nvPr/>
          </p:nvSpPr>
          <p:spPr>
            <a:xfrm>
              <a:off x="4318181" y="7910001"/>
              <a:ext cx="180000" cy="1800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8" name="矩形 177">
              <a:extLst>
                <a:ext uri="{FF2B5EF4-FFF2-40B4-BE49-F238E27FC236}">
                  <a16:creationId xmlns:a16="http://schemas.microsoft.com/office/drawing/2014/main" id="{B34ED590-7914-4BD0-B6A7-F25E61E6824A}"/>
                </a:ext>
              </a:extLst>
            </p:cNvPr>
            <p:cNvSpPr/>
            <p:nvPr/>
          </p:nvSpPr>
          <p:spPr>
            <a:xfrm>
              <a:off x="4495911" y="7910001"/>
              <a:ext cx="180000" cy="1800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9" name="矩形 178">
              <a:extLst>
                <a:ext uri="{FF2B5EF4-FFF2-40B4-BE49-F238E27FC236}">
                  <a16:creationId xmlns:a16="http://schemas.microsoft.com/office/drawing/2014/main" id="{8F59F41D-49A8-4B94-B65A-C601B3348E6E}"/>
                </a:ext>
              </a:extLst>
            </p:cNvPr>
            <p:cNvSpPr/>
            <p:nvPr/>
          </p:nvSpPr>
          <p:spPr>
            <a:xfrm>
              <a:off x="4495911" y="8089459"/>
              <a:ext cx="180000" cy="1800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0" name="矩形 179">
              <a:extLst>
                <a:ext uri="{FF2B5EF4-FFF2-40B4-BE49-F238E27FC236}">
                  <a16:creationId xmlns:a16="http://schemas.microsoft.com/office/drawing/2014/main" id="{5B2B199F-6395-465A-8DA7-9B9BCF63DAA7}"/>
                </a:ext>
              </a:extLst>
            </p:cNvPr>
            <p:cNvSpPr/>
            <p:nvPr/>
          </p:nvSpPr>
          <p:spPr>
            <a:xfrm>
              <a:off x="4675369" y="8089459"/>
              <a:ext cx="180000" cy="1800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1" name="矩形 180">
              <a:extLst>
                <a:ext uri="{FF2B5EF4-FFF2-40B4-BE49-F238E27FC236}">
                  <a16:creationId xmlns:a16="http://schemas.microsoft.com/office/drawing/2014/main" id="{05341B38-B08B-449E-8503-FE61CE71BBB5}"/>
                </a:ext>
              </a:extLst>
            </p:cNvPr>
            <p:cNvSpPr/>
            <p:nvPr/>
          </p:nvSpPr>
          <p:spPr>
            <a:xfrm>
              <a:off x="4675369" y="7910001"/>
              <a:ext cx="180000" cy="1800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" name="文本框 12">
            <a:extLst>
              <a:ext uri="{FF2B5EF4-FFF2-40B4-BE49-F238E27FC236}">
                <a16:creationId xmlns:a16="http://schemas.microsoft.com/office/drawing/2014/main" id="{BD2EADA4-EBE2-4C8D-9522-148891414948}"/>
              </a:ext>
            </a:extLst>
          </p:cNvPr>
          <p:cNvSpPr txBox="1"/>
          <p:nvPr/>
        </p:nvSpPr>
        <p:spPr>
          <a:xfrm>
            <a:off x="5225142" y="7303963"/>
            <a:ext cx="252548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有 </a:t>
            </a:r>
            <a:r>
              <a:rPr lang="en-US" altLang="zh-CN" sz="44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SSAA</a:t>
            </a:r>
            <a:endParaRPr lang="zh-CN" altLang="en-US" sz="4400" b="1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94" name="文本框 193">
            <a:extLst>
              <a:ext uri="{FF2B5EF4-FFF2-40B4-BE49-F238E27FC236}">
                <a16:creationId xmlns:a16="http://schemas.microsoft.com/office/drawing/2014/main" id="{4A6C2DFF-EE63-40DB-B93E-989A05C11722}"/>
              </a:ext>
            </a:extLst>
          </p:cNvPr>
          <p:cNvSpPr txBox="1"/>
          <p:nvPr/>
        </p:nvSpPr>
        <p:spPr>
          <a:xfrm>
            <a:off x="5225142" y="4920737"/>
            <a:ext cx="252548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无 </a:t>
            </a:r>
            <a:r>
              <a:rPr lang="en-US" altLang="zh-CN" sz="44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SSAA</a:t>
            </a:r>
            <a:endParaRPr lang="zh-CN" altLang="en-US" sz="4400" b="1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3CF7564F-23C9-4265-84AF-8B26C106E947}"/>
              </a:ext>
            </a:extLst>
          </p:cNvPr>
          <p:cNvCxnSpPr/>
          <p:nvPr/>
        </p:nvCxnSpPr>
        <p:spPr>
          <a:xfrm>
            <a:off x="11420475" y="5276850"/>
            <a:ext cx="36000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直接箭头连接符 194">
            <a:extLst>
              <a:ext uri="{FF2B5EF4-FFF2-40B4-BE49-F238E27FC236}">
                <a16:creationId xmlns:a16="http://schemas.microsoft.com/office/drawing/2014/main" id="{21419B5E-74F0-4180-B6EC-9DF6903283A0}"/>
              </a:ext>
            </a:extLst>
          </p:cNvPr>
          <p:cNvCxnSpPr/>
          <p:nvPr/>
        </p:nvCxnSpPr>
        <p:spPr>
          <a:xfrm>
            <a:off x="12192000" y="7696200"/>
            <a:ext cx="18000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直接箭头连接符 195">
            <a:extLst>
              <a:ext uri="{FF2B5EF4-FFF2-40B4-BE49-F238E27FC236}">
                <a16:creationId xmlns:a16="http://schemas.microsoft.com/office/drawing/2014/main" id="{7C2E8764-FF42-4026-B1ED-35ABF2EFD0F7}"/>
              </a:ext>
            </a:extLst>
          </p:cNvPr>
          <p:cNvCxnSpPr/>
          <p:nvPr/>
        </p:nvCxnSpPr>
        <p:spPr>
          <a:xfrm>
            <a:off x="10848975" y="7696200"/>
            <a:ext cx="18000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19879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>
            <a:extLst>
              <a:ext uri="{FF2B5EF4-FFF2-40B4-BE49-F238E27FC236}">
                <a16:creationId xmlns:a16="http://schemas.microsoft.com/office/drawing/2014/main" id="{367DC3EC-A533-4088-AAA5-95AA92711E6C}"/>
              </a:ext>
            </a:extLst>
          </p:cNvPr>
          <p:cNvSpPr/>
          <p:nvPr/>
        </p:nvSpPr>
        <p:spPr>
          <a:xfrm>
            <a:off x="-1" y="9315449"/>
            <a:ext cx="18000663" cy="25908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463B0C65-3AC6-439E-833E-28A2712603E5}"/>
              </a:ext>
            </a:extLst>
          </p:cNvPr>
          <p:cNvSpPr/>
          <p:nvPr/>
        </p:nvSpPr>
        <p:spPr>
          <a:xfrm>
            <a:off x="-1" y="-1"/>
            <a:ext cx="18000663" cy="84461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E28FCEA-B7A1-4C0E-9BC0-057546DFDF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" y="0"/>
            <a:ext cx="18000000" cy="71806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17E3D7DD-8BA3-4B91-8339-E6AC3C551CD1}"/>
                  </a:ext>
                </a:extLst>
              </p:cNvPr>
              <p:cNvSpPr txBox="1"/>
              <p:nvPr/>
            </p:nvSpPr>
            <p:spPr>
              <a:xfrm>
                <a:off x="3101392" y="7274920"/>
                <a:ext cx="11797879" cy="78483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d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(−</m:t>
                      </m:r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4500" dirty="0"/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17E3D7DD-8BA3-4B91-8339-E6AC3C551C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1392" y="7274920"/>
                <a:ext cx="11797879" cy="78483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BEE3ABB7-6070-4EE1-A3FB-F6B9BDEBFDEA}"/>
                  </a:ext>
                </a:extLst>
              </p:cNvPr>
              <p:cNvSpPr txBox="1"/>
              <p:nvPr/>
            </p:nvSpPr>
            <p:spPr>
              <a:xfrm>
                <a:off x="331" y="9625804"/>
                <a:ext cx="18000000" cy="197009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d>
                        <m:dPr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d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𝑐𝑜𝑠</m:t>
                                      </m:r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𝑠𝑖𝑛</m:t>
                                      </m:r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𝑠𝑖𝑛</m:t>
                                      </m:r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32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𝑐𝑜𝑠</m:t>
                                      </m:r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sSub>
                        <m:sSubPr>
                          <m:ctrlPr>
                            <a:rPr lang="en-US" altLang="zh-CN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d>
                        <m:dPr>
                          <m:ctrlPr>
                            <a:rPr lang="en-US" altLang="zh-CN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d>
                      <m:r>
                        <a:rPr lang="en-US" altLang="zh-CN" sz="32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32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𝑐𝑜𝑠</m:t>
                                      </m:r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e>
                                      <m:r>
                                        <a:rPr lang="en-US" altLang="zh-CN" sz="32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2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𝑠𝑖𝑛</m:t>
                                      </m:r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e>
                                      <m:r>
                                        <a:rPr lang="en-US" altLang="zh-CN" sz="32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2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𝑠𝑖𝑛</m:t>
                                      </m:r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2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2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3200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  <m:r>
                                        <a:rPr lang="en-US" altLang="zh-CN" sz="3200" i="1">
                                          <a:latin typeface="Cambria Math" panose="02040503050406030204" pitchFamily="18" charset="0"/>
                                        </a:rPr>
                                        <m:t>𝑜𝑠</m:t>
                                      </m:r>
                                      <m:r>
                                        <a:rPr lang="en-US" altLang="zh-CN" sz="3200" i="1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e>
                                      <m:r>
                                        <a:rPr lang="en-US" altLang="zh-CN" sz="32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2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2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sSub>
                        <m:sSubPr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d>
                        <m:dPr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d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𝑜𝑠</m:t>
                                      </m:r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𝑠𝑖𝑛</m:t>
                                      </m:r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𝑖𝑛</m:t>
                                      </m:r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e>
                                      <m:r>
                                        <a:rPr lang="en-US" altLang="zh-CN" sz="32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𝑐𝑜𝑠</m:t>
                                      </m:r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3200" dirty="0"/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BEE3ABB7-6070-4EE1-A3FB-F6B9BDEBFD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" y="9625804"/>
                <a:ext cx="18000000" cy="197009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矩形 23">
            <a:extLst>
              <a:ext uri="{FF2B5EF4-FFF2-40B4-BE49-F238E27FC236}">
                <a16:creationId xmlns:a16="http://schemas.microsoft.com/office/drawing/2014/main" id="{DFB0056F-0BD4-4D82-A38C-DE5997C53A11}"/>
              </a:ext>
            </a:extLst>
          </p:cNvPr>
          <p:cNvSpPr/>
          <p:nvPr/>
        </p:nvSpPr>
        <p:spPr>
          <a:xfrm>
            <a:off x="-1" y="12537761"/>
            <a:ext cx="18000663" cy="13672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E2D122E9-0AFF-45AD-A819-7358F68617AD}"/>
                  </a:ext>
                </a:extLst>
              </p:cNvPr>
              <p:cNvSpPr txBox="1"/>
              <p:nvPr/>
            </p:nvSpPr>
            <p:spPr>
              <a:xfrm>
                <a:off x="3101392" y="12828995"/>
                <a:ext cx="11797879" cy="78483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d>
                    </m:oMath>
                  </m:oMathPara>
                </a14:m>
                <a:endParaRPr lang="zh-CN" altLang="en-US" sz="4500" dirty="0"/>
              </a:p>
            </p:txBody>
          </p:sp>
        </mc:Choice>
        <mc:Fallback xmlns="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E2D122E9-0AFF-45AD-A819-7358F68617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1392" y="12828995"/>
                <a:ext cx="11797879" cy="78483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280689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矩形 43">
            <a:extLst>
              <a:ext uri="{FF2B5EF4-FFF2-40B4-BE49-F238E27FC236}">
                <a16:creationId xmlns:a16="http://schemas.microsoft.com/office/drawing/2014/main" id="{894FD3DF-B5B5-4CE4-970D-C0E61A930F76}"/>
              </a:ext>
            </a:extLst>
          </p:cNvPr>
          <p:cNvSpPr/>
          <p:nvPr/>
        </p:nvSpPr>
        <p:spPr>
          <a:xfrm>
            <a:off x="-1" y="14264960"/>
            <a:ext cx="18000663" cy="20418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7863B307-EB33-4E59-AEE6-699DFAE19E5D}"/>
              </a:ext>
            </a:extLst>
          </p:cNvPr>
          <p:cNvSpPr/>
          <p:nvPr/>
        </p:nvSpPr>
        <p:spPr>
          <a:xfrm>
            <a:off x="-1" y="-1"/>
            <a:ext cx="18000663" cy="59245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367DC3EC-A533-4088-AAA5-95AA92711E6C}"/>
              </a:ext>
            </a:extLst>
          </p:cNvPr>
          <p:cNvSpPr/>
          <p:nvPr/>
        </p:nvSpPr>
        <p:spPr>
          <a:xfrm>
            <a:off x="-1" y="9315449"/>
            <a:ext cx="18000663" cy="25908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17E3D7DD-8BA3-4B91-8339-E6AC3C551CD1}"/>
                  </a:ext>
                </a:extLst>
              </p:cNvPr>
              <p:cNvSpPr txBox="1"/>
              <p:nvPr/>
            </p:nvSpPr>
            <p:spPr>
              <a:xfrm>
                <a:off x="3101392" y="7274920"/>
                <a:ext cx="11797879" cy="78483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d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(−</m:t>
                      </m:r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4500" dirty="0"/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17E3D7DD-8BA3-4B91-8339-E6AC3C551C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1392" y="7274920"/>
                <a:ext cx="11797879" cy="78483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BEE3ABB7-6070-4EE1-A3FB-F6B9BDEBFDEA}"/>
                  </a:ext>
                </a:extLst>
              </p:cNvPr>
              <p:cNvSpPr txBox="1"/>
              <p:nvPr/>
            </p:nvSpPr>
            <p:spPr>
              <a:xfrm>
                <a:off x="331" y="9625804"/>
                <a:ext cx="18000000" cy="197009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d>
                        <m:dPr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d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𝑐𝑜𝑠</m:t>
                                      </m:r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𝑠𝑖𝑛</m:t>
                                      </m:r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𝑠𝑖𝑛</m:t>
                                      </m:r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32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𝑐𝑜𝑠</m:t>
                                      </m:r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sSub>
                        <m:sSubPr>
                          <m:ctrlPr>
                            <a:rPr lang="en-US" altLang="zh-CN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d>
                        <m:dPr>
                          <m:ctrlPr>
                            <a:rPr lang="en-US" altLang="zh-CN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d>
                      <m:r>
                        <a:rPr lang="en-US" altLang="zh-CN" sz="32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32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𝑐𝑜𝑠</m:t>
                                      </m:r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e>
                                      <m:r>
                                        <a:rPr lang="en-US" altLang="zh-CN" sz="32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2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𝑠𝑖𝑛</m:t>
                                      </m:r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e>
                                      <m:r>
                                        <a:rPr lang="en-US" altLang="zh-CN" sz="32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2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𝑠𝑖𝑛</m:t>
                                      </m:r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2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2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3200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  <m:r>
                                        <a:rPr lang="en-US" altLang="zh-CN" sz="3200" i="1">
                                          <a:latin typeface="Cambria Math" panose="02040503050406030204" pitchFamily="18" charset="0"/>
                                        </a:rPr>
                                        <m:t>𝑜𝑠</m:t>
                                      </m:r>
                                      <m:r>
                                        <a:rPr lang="en-US" altLang="zh-CN" sz="3200" i="1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e>
                                      <m:r>
                                        <a:rPr lang="en-US" altLang="zh-CN" sz="32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2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2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sSub>
                        <m:sSubPr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d>
                        <m:dPr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d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𝑜𝑠</m:t>
                                      </m:r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𝑠𝑖𝑛</m:t>
                                      </m:r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𝑖𝑛</m:t>
                                      </m:r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e>
                                      <m:r>
                                        <a:rPr lang="en-US" altLang="zh-CN" sz="32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𝑐𝑜𝑠</m:t>
                                      </m:r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3200" dirty="0"/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BEE3ABB7-6070-4EE1-A3FB-F6B9BDEBFD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" y="9625804"/>
                <a:ext cx="18000000" cy="197009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矩形 23">
            <a:extLst>
              <a:ext uri="{FF2B5EF4-FFF2-40B4-BE49-F238E27FC236}">
                <a16:creationId xmlns:a16="http://schemas.microsoft.com/office/drawing/2014/main" id="{DFB0056F-0BD4-4D82-A38C-DE5997C53A11}"/>
              </a:ext>
            </a:extLst>
          </p:cNvPr>
          <p:cNvSpPr/>
          <p:nvPr/>
        </p:nvSpPr>
        <p:spPr>
          <a:xfrm>
            <a:off x="-1" y="12537761"/>
            <a:ext cx="18000663" cy="13672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E2D122E9-0AFF-45AD-A819-7358F68617AD}"/>
                  </a:ext>
                </a:extLst>
              </p:cNvPr>
              <p:cNvSpPr txBox="1"/>
              <p:nvPr/>
            </p:nvSpPr>
            <p:spPr>
              <a:xfrm>
                <a:off x="3101392" y="12828995"/>
                <a:ext cx="11797879" cy="78483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d>
                    </m:oMath>
                  </m:oMathPara>
                </a14:m>
                <a:endParaRPr lang="zh-CN" altLang="en-US" sz="4500" dirty="0"/>
              </a:p>
            </p:txBody>
          </p:sp>
        </mc:Choice>
        <mc:Fallback xmlns="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E2D122E9-0AFF-45AD-A819-7358F68617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1392" y="12828995"/>
                <a:ext cx="11797879" cy="78483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8" name="组合 37">
            <a:extLst>
              <a:ext uri="{FF2B5EF4-FFF2-40B4-BE49-F238E27FC236}">
                <a16:creationId xmlns:a16="http://schemas.microsoft.com/office/drawing/2014/main" id="{1D40BA44-ABD8-4CCC-8429-45FC6196D561}"/>
              </a:ext>
            </a:extLst>
          </p:cNvPr>
          <p:cNvGrpSpPr/>
          <p:nvPr/>
        </p:nvGrpSpPr>
        <p:grpSpPr>
          <a:xfrm>
            <a:off x="1047749" y="744467"/>
            <a:ext cx="7953376" cy="4435614"/>
            <a:chOff x="5368924" y="1228689"/>
            <a:chExt cx="7953376" cy="4435614"/>
          </a:xfrm>
        </p:grpSpPr>
        <p:sp>
          <p:nvSpPr>
            <p:cNvPr id="28" name="弧形 27">
              <a:extLst>
                <a:ext uri="{FF2B5EF4-FFF2-40B4-BE49-F238E27FC236}">
                  <a16:creationId xmlns:a16="http://schemas.microsoft.com/office/drawing/2014/main" id="{2EF587FE-D84D-4210-9B53-330686A4AE0F}"/>
                </a:ext>
              </a:extLst>
            </p:cNvPr>
            <p:cNvSpPr/>
            <p:nvPr/>
          </p:nvSpPr>
          <p:spPr>
            <a:xfrm>
              <a:off x="8420348" y="4442111"/>
              <a:ext cx="1214151" cy="1214151"/>
            </a:xfrm>
            <a:prstGeom prst="arc">
              <a:avLst>
                <a:gd name="adj1" fmla="val 19927305"/>
                <a:gd name="adj2" fmla="val 0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弧形 28">
              <a:extLst>
                <a:ext uri="{FF2B5EF4-FFF2-40B4-BE49-F238E27FC236}">
                  <a16:creationId xmlns:a16="http://schemas.microsoft.com/office/drawing/2014/main" id="{D8045964-CFAD-4AF4-A7E5-054F751B3AC9}"/>
                </a:ext>
              </a:extLst>
            </p:cNvPr>
            <p:cNvSpPr/>
            <p:nvPr/>
          </p:nvSpPr>
          <p:spPr>
            <a:xfrm>
              <a:off x="8412307" y="4450152"/>
              <a:ext cx="1214151" cy="1214151"/>
            </a:xfrm>
            <a:prstGeom prst="arc">
              <a:avLst>
                <a:gd name="adj1" fmla="val 14354282"/>
                <a:gd name="adj2" fmla="val 16118949"/>
              </a:avLst>
            </a:prstGeom>
            <a:noFill/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" name="直接箭头连接符 2">
              <a:extLst>
                <a:ext uri="{FF2B5EF4-FFF2-40B4-BE49-F238E27FC236}">
                  <a16:creationId xmlns:a16="http://schemas.microsoft.com/office/drawing/2014/main" id="{9248550A-63A6-440E-83D0-06201122C4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01124" y="1228689"/>
              <a:ext cx="0" cy="438059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箭头连接符 10">
              <a:extLst>
                <a:ext uri="{FF2B5EF4-FFF2-40B4-BE49-F238E27FC236}">
                  <a16:creationId xmlns:a16="http://schemas.microsoft.com/office/drawing/2014/main" id="{815FE6E6-2A18-4242-BBDB-5219515D83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7615" y="5064153"/>
              <a:ext cx="6847019" cy="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箭头连接符 13">
              <a:extLst>
                <a:ext uri="{FF2B5EF4-FFF2-40B4-BE49-F238E27FC236}">
                  <a16:creationId xmlns:a16="http://schemas.microsoft.com/office/drawing/2014/main" id="{6ED5F8CD-4F07-4F41-8945-07FDC5F9EBA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01124" y="5064150"/>
              <a:ext cx="2735116" cy="0"/>
            </a:xfrm>
            <a:prstGeom prst="straightConnector1">
              <a:avLst/>
            </a:prstGeom>
            <a:ln w="63500">
              <a:solidFill>
                <a:schemeClr val="accent5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箭头连接符 19">
              <a:extLst>
                <a:ext uri="{FF2B5EF4-FFF2-40B4-BE49-F238E27FC236}">
                  <a16:creationId xmlns:a16="http://schemas.microsoft.com/office/drawing/2014/main" id="{52444C4C-94B5-4DF0-BEA3-45C42A9D76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01124" y="2343477"/>
              <a:ext cx="0" cy="2735116"/>
            </a:xfrm>
            <a:prstGeom prst="straightConnector1">
              <a:avLst/>
            </a:prstGeom>
            <a:ln w="63500">
              <a:solidFill>
                <a:schemeClr val="accent4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箭头连接符 25">
              <a:extLst>
                <a:ext uri="{FF2B5EF4-FFF2-40B4-BE49-F238E27FC236}">
                  <a16:creationId xmlns:a16="http://schemas.microsoft.com/office/drawing/2014/main" id="{B420ABCD-0987-4B0F-988A-6AA30DDE684A}"/>
                </a:ext>
              </a:extLst>
            </p:cNvPr>
            <p:cNvCxnSpPr>
              <a:cxnSpLocks/>
            </p:cNvCxnSpPr>
            <p:nvPr/>
          </p:nvCxnSpPr>
          <p:spPr>
            <a:xfrm rot="19800000" flipV="1">
              <a:off x="8808147" y="4380688"/>
              <a:ext cx="2735116" cy="0"/>
            </a:xfrm>
            <a:prstGeom prst="straightConnector1">
              <a:avLst/>
            </a:prstGeom>
            <a:ln w="63500">
              <a:solidFill>
                <a:schemeClr val="accent5"/>
              </a:solidFill>
              <a:prstDash val="dash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箭头连接符 26">
              <a:extLst>
                <a:ext uri="{FF2B5EF4-FFF2-40B4-BE49-F238E27FC236}">
                  <a16:creationId xmlns:a16="http://schemas.microsoft.com/office/drawing/2014/main" id="{E4C06D9D-CD89-4413-88AE-391ACF86D30C}"/>
                </a:ext>
              </a:extLst>
            </p:cNvPr>
            <p:cNvCxnSpPr>
              <a:cxnSpLocks/>
            </p:cNvCxnSpPr>
            <p:nvPr/>
          </p:nvCxnSpPr>
          <p:spPr>
            <a:xfrm rot="19800000" flipV="1">
              <a:off x="8333743" y="2512332"/>
              <a:ext cx="0" cy="2735116"/>
            </a:xfrm>
            <a:prstGeom prst="straightConnector1">
              <a:avLst/>
            </a:prstGeom>
            <a:ln w="63500">
              <a:solidFill>
                <a:schemeClr val="accent4"/>
              </a:solidFill>
              <a:prstDash val="dash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文本框 29">
                  <a:extLst>
                    <a:ext uri="{FF2B5EF4-FFF2-40B4-BE49-F238E27FC236}">
                      <a16:creationId xmlns:a16="http://schemas.microsoft.com/office/drawing/2014/main" id="{F261A45E-E94D-41CF-A858-1A71E10BA3E7}"/>
                    </a:ext>
                  </a:extLst>
                </p:cNvPr>
                <p:cNvSpPr txBox="1"/>
                <p:nvPr/>
              </p:nvSpPr>
              <p:spPr>
                <a:xfrm>
                  <a:off x="10565739" y="4010025"/>
                  <a:ext cx="2493696" cy="80797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CN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zh-CN" altLang="en-US" sz="2800" dirty="0"/>
                </a:p>
              </p:txBody>
            </p:sp>
          </mc:Choice>
          <mc:Fallback xmlns="">
            <p:sp>
              <p:nvSpPr>
                <p:cNvPr id="30" name="文本框 29">
                  <a:extLst>
                    <a:ext uri="{FF2B5EF4-FFF2-40B4-BE49-F238E27FC236}">
                      <a16:creationId xmlns:a16="http://schemas.microsoft.com/office/drawing/2014/main" id="{F261A45E-E94D-41CF-A858-1A71E10BA3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65739" y="4010025"/>
                  <a:ext cx="2493696" cy="807978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文本框 30">
                  <a:extLst>
                    <a:ext uri="{FF2B5EF4-FFF2-40B4-BE49-F238E27FC236}">
                      <a16:creationId xmlns:a16="http://schemas.microsoft.com/office/drawing/2014/main" id="{7F3F5CC6-5B45-4A79-A514-7823B8616079}"/>
                    </a:ext>
                  </a:extLst>
                </p:cNvPr>
                <p:cNvSpPr txBox="1"/>
                <p:nvPr/>
              </p:nvSpPr>
              <p:spPr>
                <a:xfrm>
                  <a:off x="10918824" y="2682875"/>
                  <a:ext cx="2403476" cy="90172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′=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CN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𝑐𝑜𝑠</m:t>
                                  </m:r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𝑠𝑖𝑛</m:t>
                                  </m:r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zh-CN" altLang="en-US" sz="2800" dirty="0"/>
                </a:p>
              </p:txBody>
            </p:sp>
          </mc:Choice>
          <mc:Fallback xmlns="">
            <p:sp>
              <p:nvSpPr>
                <p:cNvPr id="31" name="文本框 30">
                  <a:extLst>
                    <a:ext uri="{FF2B5EF4-FFF2-40B4-BE49-F238E27FC236}">
                      <a16:creationId xmlns:a16="http://schemas.microsoft.com/office/drawing/2014/main" id="{7F3F5CC6-5B45-4A79-A514-7823B861607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18824" y="2682875"/>
                  <a:ext cx="2403476" cy="90172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文本框 31">
                  <a:extLst>
                    <a:ext uri="{FF2B5EF4-FFF2-40B4-BE49-F238E27FC236}">
                      <a16:creationId xmlns:a16="http://schemas.microsoft.com/office/drawing/2014/main" id="{CB42E991-8769-41C3-B11A-1F6AE5E829E8}"/>
                    </a:ext>
                  </a:extLst>
                </p:cNvPr>
                <p:cNvSpPr txBox="1"/>
                <p:nvPr/>
              </p:nvSpPr>
              <p:spPr>
                <a:xfrm>
                  <a:off x="8548688" y="1996281"/>
                  <a:ext cx="2493696" cy="80797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CN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zh-CN" altLang="en-US" sz="2800" dirty="0"/>
                </a:p>
              </p:txBody>
            </p:sp>
          </mc:Choice>
          <mc:Fallback xmlns="">
            <p:sp>
              <p:nvSpPr>
                <p:cNvPr id="32" name="文本框 31">
                  <a:extLst>
                    <a:ext uri="{FF2B5EF4-FFF2-40B4-BE49-F238E27FC236}">
                      <a16:creationId xmlns:a16="http://schemas.microsoft.com/office/drawing/2014/main" id="{CB42E991-8769-41C3-B11A-1F6AE5E829E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48688" y="1996281"/>
                  <a:ext cx="2493696" cy="807978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文本框 32">
                  <a:extLst>
                    <a:ext uri="{FF2B5EF4-FFF2-40B4-BE49-F238E27FC236}">
                      <a16:creationId xmlns:a16="http://schemas.microsoft.com/office/drawing/2014/main" id="{054F70E3-7D84-43E7-8686-2B14D38B6FAD}"/>
                    </a:ext>
                  </a:extLst>
                </p:cNvPr>
                <p:cNvSpPr txBox="1"/>
                <p:nvPr/>
              </p:nvSpPr>
              <p:spPr>
                <a:xfrm>
                  <a:off x="5368924" y="3050381"/>
                  <a:ext cx="2416176" cy="90172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′=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CN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𝑠𝑖𝑛</m:t>
                                  </m:r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𝑐𝑜𝑠</m:t>
                                  </m:r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zh-CN" altLang="en-US" sz="2800" dirty="0"/>
                </a:p>
              </p:txBody>
            </p:sp>
          </mc:Choice>
          <mc:Fallback xmlns="">
            <p:sp>
              <p:nvSpPr>
                <p:cNvPr id="33" name="文本框 32">
                  <a:extLst>
                    <a:ext uri="{FF2B5EF4-FFF2-40B4-BE49-F238E27FC236}">
                      <a16:creationId xmlns:a16="http://schemas.microsoft.com/office/drawing/2014/main" id="{054F70E3-7D84-43E7-8686-2B14D38B6F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68924" y="3050381"/>
                  <a:ext cx="2416176" cy="90172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文本框 35">
                  <a:extLst>
                    <a:ext uri="{FF2B5EF4-FFF2-40B4-BE49-F238E27FC236}">
                      <a16:creationId xmlns:a16="http://schemas.microsoft.com/office/drawing/2014/main" id="{033D395F-09D2-4432-BC2F-1BA51EFBC262}"/>
                    </a:ext>
                  </a:extLst>
                </p:cNvPr>
                <p:cNvSpPr txBox="1"/>
                <p:nvPr/>
              </p:nvSpPr>
              <p:spPr>
                <a:xfrm>
                  <a:off x="9580696" y="4546333"/>
                  <a:ext cx="817395" cy="4770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oMath>
                    </m:oMathPara>
                  </a14:m>
                  <a:endParaRPr lang="zh-CN" altLang="en-US" sz="2500" dirty="0"/>
                </a:p>
              </p:txBody>
            </p:sp>
          </mc:Choice>
          <mc:Fallback xmlns="">
            <p:sp>
              <p:nvSpPr>
                <p:cNvPr id="36" name="文本框 35">
                  <a:extLst>
                    <a:ext uri="{FF2B5EF4-FFF2-40B4-BE49-F238E27FC236}">
                      <a16:creationId xmlns:a16="http://schemas.microsoft.com/office/drawing/2014/main" id="{033D395F-09D2-4432-BC2F-1BA51EFBC26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80696" y="4546333"/>
                  <a:ext cx="817395" cy="477054"/>
                </a:xfrm>
                <a:prstGeom prst="rect">
                  <a:avLst/>
                </a:prstGeom>
                <a:blipFill>
                  <a:blip r:embed="rId9"/>
                  <a:stretch>
                    <a:fillRect b="-1645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文本框 36">
                  <a:extLst>
                    <a:ext uri="{FF2B5EF4-FFF2-40B4-BE49-F238E27FC236}">
                      <a16:creationId xmlns:a16="http://schemas.microsoft.com/office/drawing/2014/main" id="{7E5DAC7E-25C5-4A59-BF5E-D1781E9B0F41}"/>
                    </a:ext>
                  </a:extLst>
                </p:cNvPr>
                <p:cNvSpPr txBox="1"/>
                <p:nvPr/>
              </p:nvSpPr>
              <p:spPr>
                <a:xfrm>
                  <a:off x="8384356" y="3936733"/>
                  <a:ext cx="817395" cy="4770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oMath>
                    </m:oMathPara>
                  </a14:m>
                  <a:endParaRPr lang="zh-CN" altLang="en-US" sz="2500" dirty="0"/>
                </a:p>
              </p:txBody>
            </p:sp>
          </mc:Choice>
          <mc:Fallback xmlns="">
            <p:sp>
              <p:nvSpPr>
                <p:cNvPr id="37" name="文本框 36">
                  <a:extLst>
                    <a:ext uri="{FF2B5EF4-FFF2-40B4-BE49-F238E27FC236}">
                      <a16:creationId xmlns:a16="http://schemas.microsoft.com/office/drawing/2014/main" id="{7E5DAC7E-25C5-4A59-BF5E-D1781E9B0F4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84356" y="3936733"/>
                  <a:ext cx="817395" cy="477054"/>
                </a:xfrm>
                <a:prstGeom prst="rect">
                  <a:avLst/>
                </a:prstGeom>
                <a:blipFill>
                  <a:blip r:embed="rId10"/>
                  <a:stretch>
                    <a:fillRect b="-1645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CDA044E8-5D56-4255-A3D1-03C5D233420D}"/>
                  </a:ext>
                </a:extLst>
              </p:cNvPr>
              <p:cNvSpPr txBox="1"/>
              <p:nvPr/>
            </p:nvSpPr>
            <p:spPr>
              <a:xfrm>
                <a:off x="9389835" y="2238775"/>
                <a:ext cx="8098065" cy="124874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d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e>
                              <m:e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4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40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𝑜𝑠</m:t>
                                </m:r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  <m:e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𝑠𝑖𝑛</m:t>
                                </m:r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𝑠𝑖𝑛</m:t>
                                </m:r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  <m:e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𝑐𝑜𝑠</m:t>
                                </m:r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4000" dirty="0"/>
              </a:p>
            </p:txBody>
          </p:sp>
        </mc:Choice>
        <mc:Fallback xmlns="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CDA044E8-5D56-4255-A3D1-03C5D23342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9835" y="2238775"/>
                <a:ext cx="8098065" cy="124874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B36450E2-A4D6-42C5-BC61-19E810BEBA0A}"/>
                  </a:ext>
                </a:extLst>
              </p:cNvPr>
              <p:cNvSpPr txBox="1"/>
              <p:nvPr/>
            </p:nvSpPr>
            <p:spPr>
              <a:xfrm>
                <a:off x="5290759" y="14383931"/>
                <a:ext cx="7419144" cy="78483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500" i="1" dirty="0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altLang="zh-CN" sz="45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450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4500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4500" i="1" dirty="0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altLang="zh-CN" sz="45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450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zh-CN" sz="4500" i="1" dirty="0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altLang="zh-CN" sz="4500" i="1" dirty="0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altLang="zh-CN" sz="45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4500" i="1" dirty="0" err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4500" i="1" dirty="0" err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4500" i="1" dirty="0" err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zh-CN" sz="45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altLang="zh-CN" sz="4500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B36450E2-A4D6-42C5-BC61-19E810BEBA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0759" y="14383931"/>
                <a:ext cx="7419144" cy="78483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3FB5CA6A-7886-4872-AB4E-4DEC5F8F531B}"/>
                  </a:ext>
                </a:extLst>
              </p:cNvPr>
              <p:cNvSpPr txBox="1"/>
              <p:nvPr/>
            </p:nvSpPr>
            <p:spPr>
              <a:xfrm>
                <a:off x="4791075" y="15366484"/>
                <a:ext cx="8997950" cy="7848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500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altLang="zh-CN" sz="450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4500" i="1" dirty="0" err="1" smtClean="0">
                          <a:latin typeface="Cambria Math" panose="02040503050406030204" pitchFamily="18" charset="0"/>
                        </a:rPr>
                        <m:t>𝑘𝑥</m:t>
                      </m:r>
                      <m:r>
                        <a:rPr lang="en-US" altLang="zh-CN" sz="4500" i="1" dirty="0" smtClean="0">
                          <a:latin typeface="Cambria Math" panose="02040503050406030204" pitchFamily="18" charset="0"/>
                        </a:rPr>
                        <m:t>) = </m:t>
                      </m:r>
                      <m:r>
                        <a:rPr lang="en-US" altLang="zh-CN" sz="4500" i="1" dirty="0" err="1" smtClean="0">
                          <a:latin typeface="Cambria Math" panose="02040503050406030204" pitchFamily="18" charset="0"/>
                        </a:rPr>
                        <m:t>𝑘𝐹</m:t>
                      </m:r>
                      <m:r>
                        <a:rPr lang="en-US" altLang="zh-CN" sz="450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450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450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4500" dirty="0"/>
              </a:p>
            </p:txBody>
          </p:sp>
        </mc:Choice>
        <mc:Fallback xmlns="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3FB5CA6A-7886-4872-AB4E-4DEC5F8F53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1075" y="15366484"/>
                <a:ext cx="8997950" cy="78483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443018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矩形 106">
            <a:extLst>
              <a:ext uri="{FF2B5EF4-FFF2-40B4-BE49-F238E27FC236}">
                <a16:creationId xmlns:a16="http://schemas.microsoft.com/office/drawing/2014/main" id="{2A7F41D4-AE4B-4477-B6B2-C7DBA991C458}"/>
              </a:ext>
            </a:extLst>
          </p:cNvPr>
          <p:cNvSpPr/>
          <p:nvPr/>
        </p:nvSpPr>
        <p:spPr>
          <a:xfrm>
            <a:off x="0" y="13688116"/>
            <a:ext cx="18000663" cy="21897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0" name="矩形 99">
            <a:extLst>
              <a:ext uri="{FF2B5EF4-FFF2-40B4-BE49-F238E27FC236}">
                <a16:creationId xmlns:a16="http://schemas.microsoft.com/office/drawing/2014/main" id="{BF6CFEE4-7505-47F9-9293-A00F76B68D47}"/>
              </a:ext>
            </a:extLst>
          </p:cNvPr>
          <p:cNvSpPr/>
          <p:nvPr/>
        </p:nvSpPr>
        <p:spPr>
          <a:xfrm>
            <a:off x="0" y="5608219"/>
            <a:ext cx="18000663" cy="50276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894FD3DF-B5B5-4CE4-970D-C0E61A930F76}"/>
              </a:ext>
            </a:extLst>
          </p:cNvPr>
          <p:cNvSpPr/>
          <p:nvPr/>
        </p:nvSpPr>
        <p:spPr>
          <a:xfrm>
            <a:off x="-1" y="10756230"/>
            <a:ext cx="18000663" cy="21897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7863B307-EB33-4E59-AEE6-699DFAE19E5D}"/>
              </a:ext>
            </a:extLst>
          </p:cNvPr>
          <p:cNvSpPr/>
          <p:nvPr/>
        </p:nvSpPr>
        <p:spPr>
          <a:xfrm>
            <a:off x="0" y="530892"/>
            <a:ext cx="18000663" cy="50276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DFB0056F-0BD4-4D82-A38C-DE5997C53A11}"/>
              </a:ext>
            </a:extLst>
          </p:cNvPr>
          <p:cNvSpPr/>
          <p:nvPr/>
        </p:nvSpPr>
        <p:spPr>
          <a:xfrm>
            <a:off x="-1" y="10684898"/>
            <a:ext cx="18000663" cy="13672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弧形 27">
            <a:extLst>
              <a:ext uri="{FF2B5EF4-FFF2-40B4-BE49-F238E27FC236}">
                <a16:creationId xmlns:a16="http://schemas.microsoft.com/office/drawing/2014/main" id="{2EF587FE-D84D-4210-9B53-330686A4AE0F}"/>
              </a:ext>
            </a:extLst>
          </p:cNvPr>
          <p:cNvSpPr/>
          <p:nvPr/>
        </p:nvSpPr>
        <p:spPr>
          <a:xfrm rot="19595392">
            <a:off x="4375398" y="2257426"/>
            <a:ext cx="1214151" cy="1214151"/>
          </a:xfrm>
          <a:prstGeom prst="arc">
            <a:avLst>
              <a:gd name="adj1" fmla="val 17726668"/>
              <a:gd name="adj2" fmla="val 1999709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3000"/>
          </a:p>
        </p:txBody>
      </p:sp>
      <p:cxnSp>
        <p:nvCxnSpPr>
          <p:cNvPr id="3" name="直接箭头连接符 2">
            <a:extLst>
              <a:ext uri="{FF2B5EF4-FFF2-40B4-BE49-F238E27FC236}">
                <a16:creationId xmlns:a16="http://schemas.microsoft.com/office/drawing/2014/main" id="{9248550A-63A6-440E-83D0-06201122C4AA}"/>
              </a:ext>
            </a:extLst>
          </p:cNvPr>
          <p:cNvCxnSpPr>
            <a:cxnSpLocks/>
          </p:cNvCxnSpPr>
          <p:nvPr/>
        </p:nvCxnSpPr>
        <p:spPr>
          <a:xfrm flipV="1">
            <a:off x="2974975" y="2785812"/>
            <a:ext cx="2168525" cy="2428875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815FE6E6-2A18-4242-BBDB-5219515D83A4}"/>
              </a:ext>
            </a:extLst>
          </p:cNvPr>
          <p:cNvCxnSpPr>
            <a:cxnSpLocks/>
          </p:cNvCxnSpPr>
          <p:nvPr/>
        </p:nvCxnSpPr>
        <p:spPr>
          <a:xfrm>
            <a:off x="5143500" y="2795337"/>
            <a:ext cx="1581150" cy="24765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6ED5F8CD-4F07-4F41-8945-07FDC5F9EBAC}"/>
              </a:ext>
            </a:extLst>
          </p:cNvPr>
          <p:cNvCxnSpPr>
            <a:cxnSpLocks/>
          </p:cNvCxnSpPr>
          <p:nvPr/>
        </p:nvCxnSpPr>
        <p:spPr>
          <a:xfrm rot="-1800000" flipV="1">
            <a:off x="2689224" y="4128837"/>
            <a:ext cx="4320000" cy="0"/>
          </a:xfrm>
          <a:prstGeom prst="straightConnector1">
            <a:avLst/>
          </a:prstGeom>
          <a:ln w="63500">
            <a:solidFill>
              <a:schemeClr val="accent5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52444C4C-94B5-4DF0-BEA3-45C42A9D76A9}"/>
              </a:ext>
            </a:extLst>
          </p:cNvPr>
          <p:cNvCxnSpPr>
            <a:cxnSpLocks/>
          </p:cNvCxnSpPr>
          <p:nvPr/>
        </p:nvCxnSpPr>
        <p:spPr>
          <a:xfrm flipV="1">
            <a:off x="2990850" y="4090737"/>
            <a:ext cx="962025" cy="1123951"/>
          </a:xfrm>
          <a:prstGeom prst="straightConnector1">
            <a:avLst/>
          </a:prstGeom>
          <a:ln w="63500">
            <a:solidFill>
              <a:schemeClr val="accent4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B420ABCD-0987-4B0F-988A-6AA30DDE684A}"/>
              </a:ext>
            </a:extLst>
          </p:cNvPr>
          <p:cNvCxnSpPr>
            <a:cxnSpLocks/>
          </p:cNvCxnSpPr>
          <p:nvPr/>
        </p:nvCxnSpPr>
        <p:spPr>
          <a:xfrm rot="-4200000" flipV="1">
            <a:off x="1543049" y="3185864"/>
            <a:ext cx="4320000" cy="0"/>
          </a:xfrm>
          <a:prstGeom prst="straightConnector1">
            <a:avLst/>
          </a:prstGeom>
          <a:ln w="63500">
            <a:solidFill>
              <a:schemeClr val="accent5"/>
            </a:solidFill>
            <a:prstDash val="dash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033D395F-09D2-4432-BC2F-1BA51EFBC262}"/>
                  </a:ext>
                </a:extLst>
              </p:cNvPr>
              <p:cNvSpPr txBox="1"/>
              <p:nvPr/>
            </p:nvSpPr>
            <p:spPr>
              <a:xfrm>
                <a:off x="5297621" y="2123523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𝜙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033D395F-09D2-4432-BC2F-1BA51EFBC2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7621" y="2123523"/>
                <a:ext cx="817395" cy="55399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7E5DAC7E-25C5-4A59-BF5E-D1781E9B0F41}"/>
                  </a:ext>
                </a:extLst>
              </p:cNvPr>
              <p:cNvSpPr txBox="1"/>
              <p:nvPr/>
            </p:nvSpPr>
            <p:spPr>
              <a:xfrm>
                <a:off x="3425006" y="3542748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acc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7E5DAC7E-25C5-4A59-BF5E-D1781E9B0F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5006" y="3542748"/>
                <a:ext cx="817395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CDA044E8-5D56-4255-A3D1-03C5D233420D}"/>
                  </a:ext>
                </a:extLst>
              </p:cNvPr>
              <p:cNvSpPr txBox="1"/>
              <p:nvPr/>
            </p:nvSpPr>
            <p:spPr>
              <a:xfrm>
                <a:off x="8181521" y="1706712"/>
                <a:ext cx="3818165" cy="72109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∥</m:t>
                          </m:r>
                        </m:sub>
                      </m:sSub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acc>
                        <m:accPr>
                          <m:chr m:val="̂"/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acc>
                      <m:r>
                        <a:rPr lang="en-US" altLang="zh-CN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acc>
                        <m:accPr>
                          <m:chr m:val="̂"/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acc>
                    </m:oMath>
                  </m:oMathPara>
                </a14:m>
                <a:endParaRPr lang="zh-CN" altLang="en-US" sz="4000" dirty="0"/>
              </a:p>
            </p:txBody>
          </p:sp>
        </mc:Choice>
        <mc:Fallback xmlns="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CDA044E8-5D56-4255-A3D1-03C5D23342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1521" y="1706712"/>
                <a:ext cx="3818165" cy="72109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0BFEA35B-7F52-445E-931C-37193D831F60}"/>
              </a:ext>
            </a:extLst>
          </p:cNvPr>
          <p:cNvCxnSpPr>
            <a:cxnSpLocks/>
          </p:cNvCxnSpPr>
          <p:nvPr/>
        </p:nvCxnSpPr>
        <p:spPr>
          <a:xfrm flipH="1" flipV="1">
            <a:off x="4448175" y="1185612"/>
            <a:ext cx="685800" cy="1600201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A75EC539-2263-4043-8460-EC1875B8144A}"/>
                  </a:ext>
                </a:extLst>
              </p:cNvPr>
              <p:cNvSpPr txBox="1"/>
              <p:nvPr/>
            </p:nvSpPr>
            <p:spPr>
              <a:xfrm>
                <a:off x="5310956" y="4018998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A75EC539-2263-4043-8460-EC1875B814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0956" y="4018998"/>
                <a:ext cx="817395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1695D45E-F6E2-4AAE-B634-8A097200F445}"/>
                  </a:ext>
                </a:extLst>
              </p:cNvPr>
              <p:cNvSpPr txBox="1"/>
              <p:nvPr/>
            </p:nvSpPr>
            <p:spPr>
              <a:xfrm>
                <a:off x="3205931" y="1894923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1695D45E-F6E2-4AAE-B634-8A097200F4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5931" y="1894923"/>
                <a:ext cx="817395" cy="5539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2F7A9ADE-9FBA-4B39-9CA6-1CB4BBF20006}"/>
                  </a:ext>
                </a:extLst>
              </p:cNvPr>
              <p:cNvSpPr txBox="1"/>
              <p:nvPr/>
            </p:nvSpPr>
            <p:spPr>
              <a:xfrm>
                <a:off x="4139381" y="2542623"/>
                <a:ext cx="817395" cy="5638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∥</m:t>
                          </m:r>
                        </m:sub>
                      </m:sSub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2F7A9ADE-9FBA-4B39-9CA6-1CB4BBF200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9381" y="2542623"/>
                <a:ext cx="817395" cy="56387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本框 48">
                <a:extLst>
                  <a:ext uri="{FF2B5EF4-FFF2-40B4-BE49-F238E27FC236}">
                    <a16:creationId xmlns:a16="http://schemas.microsoft.com/office/drawing/2014/main" id="{718E9FC1-1CD0-4638-88EC-26973FD35916}"/>
                  </a:ext>
                </a:extLst>
              </p:cNvPr>
              <p:cNvSpPr txBox="1"/>
              <p:nvPr/>
            </p:nvSpPr>
            <p:spPr>
              <a:xfrm>
                <a:off x="6158681" y="2437848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⊥</m:t>
                          </m:r>
                        </m:sub>
                      </m:sSub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49" name="文本框 48">
                <a:extLst>
                  <a:ext uri="{FF2B5EF4-FFF2-40B4-BE49-F238E27FC236}">
                    <a16:creationId xmlns:a16="http://schemas.microsoft.com/office/drawing/2014/main" id="{718E9FC1-1CD0-4638-88EC-26973FD359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8681" y="2437848"/>
                <a:ext cx="817395" cy="55399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文本框 49">
                <a:extLst>
                  <a:ext uri="{FF2B5EF4-FFF2-40B4-BE49-F238E27FC236}">
                    <a16:creationId xmlns:a16="http://schemas.microsoft.com/office/drawing/2014/main" id="{B096BAD0-D2D9-4D30-A559-02558193BBB2}"/>
                  </a:ext>
                </a:extLst>
              </p:cNvPr>
              <p:cNvSpPr txBox="1"/>
              <p:nvPr/>
            </p:nvSpPr>
            <p:spPr>
              <a:xfrm>
                <a:off x="4287018" y="661436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⊥</m:t>
                          </m:r>
                        </m:sub>
                      </m:sSub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50" name="文本框 49">
                <a:extLst>
                  <a:ext uri="{FF2B5EF4-FFF2-40B4-BE49-F238E27FC236}">
                    <a16:creationId xmlns:a16="http://schemas.microsoft.com/office/drawing/2014/main" id="{B096BAD0-D2D9-4D30-A559-02558193BB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7018" y="661436"/>
                <a:ext cx="817395" cy="55399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文本框 56">
                <a:extLst>
                  <a:ext uri="{FF2B5EF4-FFF2-40B4-BE49-F238E27FC236}">
                    <a16:creationId xmlns:a16="http://schemas.microsoft.com/office/drawing/2014/main" id="{1C697C5D-AB99-4B27-95C4-3DC4F34D3B4B}"/>
                  </a:ext>
                </a:extLst>
              </p:cNvPr>
              <p:cNvSpPr txBox="1"/>
              <p:nvPr/>
            </p:nvSpPr>
            <p:spPr>
              <a:xfrm>
                <a:off x="8263164" y="2809797"/>
                <a:ext cx="6677479" cy="72109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⊥</m:t>
                          </m:r>
                        </m:sub>
                      </m:sSub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40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∥</m:t>
                          </m:r>
                        </m:sub>
                      </m:sSub>
                      <m:r>
                        <a:rPr lang="en-US" altLang="zh-CN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−(</m:t>
                      </m:r>
                      <m:r>
                        <a:rPr lang="en-US" altLang="zh-CN" sz="4000" i="1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altLang="zh-CN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acc>
                        <m:accPr>
                          <m:chr m:val="̂"/>
                          <m:ctrlPr>
                            <a:rPr lang="en-US" altLang="zh-CN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acc>
                      <m:r>
                        <a:rPr lang="en-US" altLang="zh-CN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acc>
                        <m:accPr>
                          <m:chr m:val="̂"/>
                          <m:ctrlPr>
                            <a:rPr lang="en-US" altLang="zh-CN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acc>
                    </m:oMath>
                  </m:oMathPara>
                </a14:m>
                <a:endParaRPr lang="zh-CN" altLang="en-US" sz="4000" dirty="0"/>
              </a:p>
            </p:txBody>
          </p:sp>
        </mc:Choice>
        <mc:Fallback xmlns="">
          <p:sp>
            <p:nvSpPr>
              <p:cNvPr id="57" name="文本框 56">
                <a:extLst>
                  <a:ext uri="{FF2B5EF4-FFF2-40B4-BE49-F238E27FC236}">
                    <a16:creationId xmlns:a16="http://schemas.microsoft.com/office/drawing/2014/main" id="{1C697C5D-AB99-4B27-95C4-3DC4F34D3B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3164" y="2809797"/>
                <a:ext cx="6677479" cy="72109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直接连接符 65">
            <a:extLst>
              <a:ext uri="{FF2B5EF4-FFF2-40B4-BE49-F238E27FC236}">
                <a16:creationId xmlns:a16="http://schemas.microsoft.com/office/drawing/2014/main" id="{DB4E29C5-9A29-414C-AF2F-CC1997FB13A0}"/>
              </a:ext>
            </a:extLst>
          </p:cNvPr>
          <p:cNvCxnSpPr>
            <a:cxnSpLocks/>
          </p:cNvCxnSpPr>
          <p:nvPr/>
        </p:nvCxnSpPr>
        <p:spPr>
          <a:xfrm>
            <a:off x="4996815" y="2962342"/>
            <a:ext cx="260985" cy="4254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>
            <a:extLst>
              <a:ext uri="{FF2B5EF4-FFF2-40B4-BE49-F238E27FC236}">
                <a16:creationId xmlns:a16="http://schemas.microsoft.com/office/drawing/2014/main" id="{A0B00BD9-15B5-40F7-B44A-77B5D8D1DB27}"/>
              </a:ext>
            </a:extLst>
          </p:cNvPr>
          <p:cNvCxnSpPr>
            <a:cxnSpLocks/>
          </p:cNvCxnSpPr>
          <p:nvPr/>
        </p:nvCxnSpPr>
        <p:spPr>
          <a:xfrm flipH="1">
            <a:off x="5248276" y="2831056"/>
            <a:ext cx="149224" cy="17145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文本框 72">
                <a:extLst>
                  <a:ext uri="{FF2B5EF4-FFF2-40B4-BE49-F238E27FC236}">
                    <a16:creationId xmlns:a16="http://schemas.microsoft.com/office/drawing/2014/main" id="{F859A745-8FFC-4698-A724-978247ADE2FD}"/>
                  </a:ext>
                </a:extLst>
              </p:cNvPr>
              <p:cNvSpPr txBox="1"/>
              <p:nvPr/>
            </p:nvSpPr>
            <p:spPr>
              <a:xfrm>
                <a:off x="8596993" y="3912882"/>
                <a:ext cx="6256565" cy="72109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4000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知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4000" b="0" i="1" smtClean="0"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</m:ctrlPr>
                      </m:sSupPr>
                      <m:e>
                        <m:r>
                          <a:rPr lang="en-US" altLang="zh-CN" sz="4000" b="0" i="1" smtClean="0"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𝑣</m:t>
                        </m:r>
                      </m:e>
                      <m:sup>
                        <m:r>
                          <a:rPr lang="en-US" altLang="zh-CN" sz="4000" b="0" i="1" smtClean="0"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′</m:t>
                        </m:r>
                      </m:sup>
                    </m:sSup>
                    <m:r>
                      <a:rPr lang="en-US" altLang="zh-CN" sz="4000" b="0" i="1" smtClean="0">
                        <a:latin typeface="Cambria Math" panose="02040503050406030204" pitchFamily="18" charset="0"/>
                        <a:ea typeface="华文中宋" panose="02010600040101010101" pitchFamily="2" charset="-122"/>
                      </a:rPr>
                      <m:t>=</m:t>
                    </m:r>
                    <m:sSub>
                      <m:sSubPr>
                        <m:ctrlPr>
                          <a:rPr lang="en-US" altLang="zh-CN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40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∥</m:t>
                        </m:r>
                      </m:sub>
                    </m:sSub>
                    <m:r>
                      <a:rPr lang="en-US" altLang="zh-CN" sz="4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4000" i="1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altLang="zh-CN" sz="40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  <m:sub>
                        <m:r>
                          <a:rPr lang="en-US" altLang="zh-CN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⊥</m:t>
                        </m:r>
                      </m:sub>
                    </m:sSub>
                  </m:oMath>
                </a14:m>
                <a:r>
                  <a:rPr lang="zh-CN" altLang="en-US" sz="4000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 故求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4000" i="1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altLang="zh-CN" sz="4000" i="1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  <m:sub>
                        <m:r>
                          <a:rPr lang="en-US" altLang="zh-CN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⊥</m:t>
                        </m:r>
                      </m:sub>
                    </m:sSub>
                  </m:oMath>
                </a14:m>
                <a:r>
                  <a:rPr lang="zh-CN" altLang="en-US" sz="4000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 </a:t>
                </a:r>
              </a:p>
            </p:txBody>
          </p:sp>
        </mc:Choice>
        <mc:Fallback xmlns="">
          <p:sp>
            <p:nvSpPr>
              <p:cNvPr id="73" name="文本框 72">
                <a:extLst>
                  <a:ext uri="{FF2B5EF4-FFF2-40B4-BE49-F238E27FC236}">
                    <a16:creationId xmlns:a16="http://schemas.microsoft.com/office/drawing/2014/main" id="{F859A745-8FFC-4698-A724-978247ADE2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6993" y="3912882"/>
                <a:ext cx="6256565" cy="721095"/>
              </a:xfrm>
              <a:prstGeom prst="rect">
                <a:avLst/>
              </a:prstGeom>
              <a:blipFill>
                <a:blip r:embed="rId11"/>
                <a:stretch>
                  <a:fillRect l="-3408" t="-16102" b="-3305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弧形 74">
            <a:extLst>
              <a:ext uri="{FF2B5EF4-FFF2-40B4-BE49-F238E27FC236}">
                <a16:creationId xmlns:a16="http://schemas.microsoft.com/office/drawing/2014/main" id="{B22A0BE0-CB41-44F2-90D2-1DE515001A4B}"/>
              </a:ext>
            </a:extLst>
          </p:cNvPr>
          <p:cNvSpPr/>
          <p:nvPr/>
        </p:nvSpPr>
        <p:spPr>
          <a:xfrm rot="19595392">
            <a:off x="4375398" y="7382879"/>
            <a:ext cx="1214151" cy="1214151"/>
          </a:xfrm>
          <a:prstGeom prst="arc">
            <a:avLst>
              <a:gd name="adj1" fmla="val 17726668"/>
              <a:gd name="adj2" fmla="val 1999709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3000"/>
          </a:p>
        </p:txBody>
      </p:sp>
      <p:cxnSp>
        <p:nvCxnSpPr>
          <p:cNvPr id="76" name="直接箭头连接符 75">
            <a:extLst>
              <a:ext uri="{FF2B5EF4-FFF2-40B4-BE49-F238E27FC236}">
                <a16:creationId xmlns:a16="http://schemas.microsoft.com/office/drawing/2014/main" id="{0E360949-0083-40E3-AD68-0F5D05877111}"/>
              </a:ext>
            </a:extLst>
          </p:cNvPr>
          <p:cNvCxnSpPr>
            <a:cxnSpLocks/>
          </p:cNvCxnSpPr>
          <p:nvPr/>
        </p:nvCxnSpPr>
        <p:spPr>
          <a:xfrm flipV="1">
            <a:off x="2974975" y="7911265"/>
            <a:ext cx="2168525" cy="2428875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接箭头连接符 76">
            <a:extLst>
              <a:ext uri="{FF2B5EF4-FFF2-40B4-BE49-F238E27FC236}">
                <a16:creationId xmlns:a16="http://schemas.microsoft.com/office/drawing/2014/main" id="{126EF61C-3501-46B5-A55B-79A07E50B1F6}"/>
              </a:ext>
            </a:extLst>
          </p:cNvPr>
          <p:cNvCxnSpPr>
            <a:cxnSpLocks/>
          </p:cNvCxnSpPr>
          <p:nvPr/>
        </p:nvCxnSpPr>
        <p:spPr>
          <a:xfrm>
            <a:off x="5143500" y="7920790"/>
            <a:ext cx="1581150" cy="24765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接箭头连接符 77">
            <a:extLst>
              <a:ext uri="{FF2B5EF4-FFF2-40B4-BE49-F238E27FC236}">
                <a16:creationId xmlns:a16="http://schemas.microsoft.com/office/drawing/2014/main" id="{7EA7010D-8005-4262-AC5D-A20AFEDF3875}"/>
              </a:ext>
            </a:extLst>
          </p:cNvPr>
          <p:cNvCxnSpPr>
            <a:cxnSpLocks/>
          </p:cNvCxnSpPr>
          <p:nvPr/>
        </p:nvCxnSpPr>
        <p:spPr>
          <a:xfrm rot="-1800000" flipV="1">
            <a:off x="2689224" y="9254290"/>
            <a:ext cx="4320000" cy="0"/>
          </a:xfrm>
          <a:prstGeom prst="straightConnector1">
            <a:avLst/>
          </a:prstGeom>
          <a:ln w="63500">
            <a:solidFill>
              <a:schemeClr val="accent5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接箭头连接符 78">
            <a:extLst>
              <a:ext uri="{FF2B5EF4-FFF2-40B4-BE49-F238E27FC236}">
                <a16:creationId xmlns:a16="http://schemas.microsoft.com/office/drawing/2014/main" id="{7D9C7D65-95DA-432B-8610-3E7E975F6D87}"/>
              </a:ext>
            </a:extLst>
          </p:cNvPr>
          <p:cNvCxnSpPr>
            <a:cxnSpLocks/>
          </p:cNvCxnSpPr>
          <p:nvPr/>
        </p:nvCxnSpPr>
        <p:spPr>
          <a:xfrm flipV="1">
            <a:off x="2990850" y="9216190"/>
            <a:ext cx="962025" cy="1123951"/>
          </a:xfrm>
          <a:prstGeom prst="straightConnector1">
            <a:avLst/>
          </a:prstGeom>
          <a:ln w="63500">
            <a:solidFill>
              <a:schemeClr val="accent4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接箭头连接符 79">
            <a:extLst>
              <a:ext uri="{FF2B5EF4-FFF2-40B4-BE49-F238E27FC236}">
                <a16:creationId xmlns:a16="http://schemas.microsoft.com/office/drawing/2014/main" id="{A6A34F90-B8B6-4BAF-BACE-538CF54617D8}"/>
              </a:ext>
            </a:extLst>
          </p:cNvPr>
          <p:cNvCxnSpPr>
            <a:cxnSpLocks/>
          </p:cNvCxnSpPr>
          <p:nvPr/>
        </p:nvCxnSpPr>
        <p:spPr>
          <a:xfrm rot="-4200000" flipV="1">
            <a:off x="1543049" y="8311317"/>
            <a:ext cx="4320000" cy="0"/>
          </a:xfrm>
          <a:prstGeom prst="straightConnector1">
            <a:avLst/>
          </a:prstGeom>
          <a:ln w="63500">
            <a:solidFill>
              <a:schemeClr val="accent5"/>
            </a:solidFill>
            <a:prstDash val="dash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文本框 80">
                <a:extLst>
                  <a:ext uri="{FF2B5EF4-FFF2-40B4-BE49-F238E27FC236}">
                    <a16:creationId xmlns:a16="http://schemas.microsoft.com/office/drawing/2014/main" id="{C1223CF1-B7A0-496F-94A7-409F3F4F2EC7}"/>
                  </a:ext>
                </a:extLst>
              </p:cNvPr>
              <p:cNvSpPr txBox="1"/>
              <p:nvPr/>
            </p:nvSpPr>
            <p:spPr>
              <a:xfrm>
                <a:off x="5297621" y="7248976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𝜙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81" name="文本框 80">
                <a:extLst>
                  <a:ext uri="{FF2B5EF4-FFF2-40B4-BE49-F238E27FC236}">
                    <a16:creationId xmlns:a16="http://schemas.microsoft.com/office/drawing/2014/main" id="{C1223CF1-B7A0-496F-94A7-409F3F4F2E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7621" y="7248976"/>
                <a:ext cx="817395" cy="55399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文本框 81">
                <a:extLst>
                  <a:ext uri="{FF2B5EF4-FFF2-40B4-BE49-F238E27FC236}">
                    <a16:creationId xmlns:a16="http://schemas.microsoft.com/office/drawing/2014/main" id="{C8F2D900-4EFB-4F95-A63A-AE276ED00A8A}"/>
                  </a:ext>
                </a:extLst>
              </p:cNvPr>
              <p:cNvSpPr txBox="1"/>
              <p:nvPr/>
            </p:nvSpPr>
            <p:spPr>
              <a:xfrm>
                <a:off x="3425006" y="8668201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acc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82" name="文本框 81">
                <a:extLst>
                  <a:ext uri="{FF2B5EF4-FFF2-40B4-BE49-F238E27FC236}">
                    <a16:creationId xmlns:a16="http://schemas.microsoft.com/office/drawing/2014/main" id="{C8F2D900-4EFB-4F95-A63A-AE276ED00A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5006" y="8668201"/>
                <a:ext cx="817395" cy="55399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文本框 82">
                <a:extLst>
                  <a:ext uri="{FF2B5EF4-FFF2-40B4-BE49-F238E27FC236}">
                    <a16:creationId xmlns:a16="http://schemas.microsoft.com/office/drawing/2014/main" id="{BAC8EEF3-8E56-41B8-BDF5-2F6196DB52DD}"/>
                  </a:ext>
                </a:extLst>
              </p:cNvPr>
              <p:cNvSpPr txBox="1"/>
              <p:nvPr/>
            </p:nvSpPr>
            <p:spPr>
              <a:xfrm>
                <a:off x="7834086" y="6048394"/>
                <a:ext cx="6401707" cy="136479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acc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acc>
                            <m:accPr>
                              <m:chr m:val="̂"/>
                              <m:ctrlPr>
                                <a:rPr lang="en-US" altLang="zh-CN" sz="4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4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</m:acc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40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altLang="zh-CN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acc>
                                <m:accPr>
                                  <m:chr m:val="̂"/>
                                  <m:ctrlPr>
                                    <a:rPr lang="en-US" altLang="zh-CN" sz="4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4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</m:acc>
                            </m:e>
                          </m:d>
                        </m:den>
                      </m:f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4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4000" i="1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altLang="zh-CN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acc>
                            <m:accPr>
                              <m:chr m:val="̂"/>
                              <m:ctrlPr>
                                <a:rPr lang="en-US" altLang="zh-CN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4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</m:acc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CN" sz="4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4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40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altLang="zh-CN" sz="4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⊥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zh-CN" altLang="en-US" sz="4000" dirty="0"/>
              </a:p>
            </p:txBody>
          </p:sp>
        </mc:Choice>
        <mc:Fallback xmlns="">
          <p:sp>
            <p:nvSpPr>
              <p:cNvPr id="83" name="文本框 82">
                <a:extLst>
                  <a:ext uri="{FF2B5EF4-FFF2-40B4-BE49-F238E27FC236}">
                    <a16:creationId xmlns:a16="http://schemas.microsoft.com/office/drawing/2014/main" id="{BAC8EEF3-8E56-41B8-BDF5-2F6196DB52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4086" y="6048394"/>
                <a:ext cx="6401707" cy="136479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4" name="直接箭头连接符 83">
            <a:extLst>
              <a:ext uri="{FF2B5EF4-FFF2-40B4-BE49-F238E27FC236}">
                <a16:creationId xmlns:a16="http://schemas.microsoft.com/office/drawing/2014/main" id="{18792AD3-149B-4F52-A14E-82BC6F0CE41A}"/>
              </a:ext>
            </a:extLst>
          </p:cNvPr>
          <p:cNvCxnSpPr>
            <a:cxnSpLocks/>
          </p:cNvCxnSpPr>
          <p:nvPr/>
        </p:nvCxnSpPr>
        <p:spPr>
          <a:xfrm flipH="1" flipV="1">
            <a:off x="4448175" y="6311065"/>
            <a:ext cx="685800" cy="1600201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文本框 84">
                <a:extLst>
                  <a:ext uri="{FF2B5EF4-FFF2-40B4-BE49-F238E27FC236}">
                    <a16:creationId xmlns:a16="http://schemas.microsoft.com/office/drawing/2014/main" id="{3883322E-5531-4BC6-9634-BA95B62FD406}"/>
                  </a:ext>
                </a:extLst>
              </p:cNvPr>
              <p:cNvSpPr txBox="1"/>
              <p:nvPr/>
            </p:nvSpPr>
            <p:spPr>
              <a:xfrm>
                <a:off x="5310956" y="9144451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85" name="文本框 84">
                <a:extLst>
                  <a:ext uri="{FF2B5EF4-FFF2-40B4-BE49-F238E27FC236}">
                    <a16:creationId xmlns:a16="http://schemas.microsoft.com/office/drawing/2014/main" id="{3883322E-5531-4BC6-9634-BA95B62FD4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0956" y="9144451"/>
                <a:ext cx="817395" cy="553998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文本框 85">
                <a:extLst>
                  <a:ext uri="{FF2B5EF4-FFF2-40B4-BE49-F238E27FC236}">
                    <a16:creationId xmlns:a16="http://schemas.microsoft.com/office/drawing/2014/main" id="{B5FC650F-5B3E-4EFE-A510-9D0CC8E2CA63}"/>
                  </a:ext>
                </a:extLst>
              </p:cNvPr>
              <p:cNvSpPr txBox="1"/>
              <p:nvPr/>
            </p:nvSpPr>
            <p:spPr>
              <a:xfrm>
                <a:off x="3205931" y="7020376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86" name="文本框 85">
                <a:extLst>
                  <a:ext uri="{FF2B5EF4-FFF2-40B4-BE49-F238E27FC236}">
                    <a16:creationId xmlns:a16="http://schemas.microsoft.com/office/drawing/2014/main" id="{B5FC650F-5B3E-4EFE-A510-9D0CC8E2CA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5931" y="7020376"/>
                <a:ext cx="817395" cy="553998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文本框 86">
                <a:extLst>
                  <a:ext uri="{FF2B5EF4-FFF2-40B4-BE49-F238E27FC236}">
                    <a16:creationId xmlns:a16="http://schemas.microsoft.com/office/drawing/2014/main" id="{4A2BB5F1-7AE0-4C26-A0F2-0D670C4042C0}"/>
                  </a:ext>
                </a:extLst>
              </p:cNvPr>
              <p:cNvSpPr txBox="1"/>
              <p:nvPr/>
            </p:nvSpPr>
            <p:spPr>
              <a:xfrm>
                <a:off x="4139381" y="7668076"/>
                <a:ext cx="817395" cy="5638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∥</m:t>
                          </m:r>
                        </m:sub>
                      </m:sSub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87" name="文本框 86">
                <a:extLst>
                  <a:ext uri="{FF2B5EF4-FFF2-40B4-BE49-F238E27FC236}">
                    <a16:creationId xmlns:a16="http://schemas.microsoft.com/office/drawing/2014/main" id="{4A2BB5F1-7AE0-4C26-A0F2-0D670C4042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9381" y="7668076"/>
                <a:ext cx="817395" cy="56387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文本框 87">
                <a:extLst>
                  <a:ext uri="{FF2B5EF4-FFF2-40B4-BE49-F238E27FC236}">
                    <a16:creationId xmlns:a16="http://schemas.microsoft.com/office/drawing/2014/main" id="{20A2E71C-DA98-456B-87E4-F0DC0C5048C9}"/>
                  </a:ext>
                </a:extLst>
              </p:cNvPr>
              <p:cNvSpPr txBox="1"/>
              <p:nvPr/>
            </p:nvSpPr>
            <p:spPr>
              <a:xfrm>
                <a:off x="6158681" y="7563301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⊥</m:t>
                          </m:r>
                        </m:sub>
                      </m:sSub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88" name="文本框 87">
                <a:extLst>
                  <a:ext uri="{FF2B5EF4-FFF2-40B4-BE49-F238E27FC236}">
                    <a16:creationId xmlns:a16="http://schemas.microsoft.com/office/drawing/2014/main" id="{20A2E71C-DA98-456B-87E4-F0DC0C5048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8681" y="7563301"/>
                <a:ext cx="817395" cy="553998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文本框 88">
                <a:extLst>
                  <a:ext uri="{FF2B5EF4-FFF2-40B4-BE49-F238E27FC236}">
                    <a16:creationId xmlns:a16="http://schemas.microsoft.com/office/drawing/2014/main" id="{F9616652-FCC5-4C01-9BE2-AC0D4C8571E0}"/>
                  </a:ext>
                </a:extLst>
              </p:cNvPr>
              <p:cNvSpPr txBox="1"/>
              <p:nvPr/>
            </p:nvSpPr>
            <p:spPr>
              <a:xfrm>
                <a:off x="4287018" y="5786889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⊥</m:t>
                          </m:r>
                        </m:sub>
                      </m:sSub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89" name="文本框 88">
                <a:extLst>
                  <a:ext uri="{FF2B5EF4-FFF2-40B4-BE49-F238E27FC236}">
                    <a16:creationId xmlns:a16="http://schemas.microsoft.com/office/drawing/2014/main" id="{F9616652-FCC5-4C01-9BE2-AC0D4C8571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7018" y="5786889"/>
                <a:ext cx="817395" cy="553998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0" name="直接箭头连接符 89">
            <a:extLst>
              <a:ext uri="{FF2B5EF4-FFF2-40B4-BE49-F238E27FC236}">
                <a16:creationId xmlns:a16="http://schemas.microsoft.com/office/drawing/2014/main" id="{DE472467-816F-44A0-B61C-A61A574E2785}"/>
              </a:ext>
            </a:extLst>
          </p:cNvPr>
          <p:cNvCxnSpPr>
            <a:cxnSpLocks/>
          </p:cNvCxnSpPr>
          <p:nvPr/>
        </p:nvCxnSpPr>
        <p:spPr>
          <a:xfrm flipV="1">
            <a:off x="5133975" y="6396790"/>
            <a:ext cx="0" cy="1524001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文本框 90">
                <a:extLst>
                  <a:ext uri="{FF2B5EF4-FFF2-40B4-BE49-F238E27FC236}">
                    <a16:creationId xmlns:a16="http://schemas.microsoft.com/office/drawing/2014/main" id="{F923BAC4-0BD5-45F9-8E37-2A2C35E6C45D}"/>
                  </a:ext>
                </a:extLst>
              </p:cNvPr>
              <p:cNvSpPr txBox="1"/>
              <p:nvPr/>
            </p:nvSpPr>
            <p:spPr>
              <a:xfrm>
                <a:off x="5035684" y="6063113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91" name="文本框 90">
                <a:extLst>
                  <a:ext uri="{FF2B5EF4-FFF2-40B4-BE49-F238E27FC236}">
                    <a16:creationId xmlns:a16="http://schemas.microsoft.com/office/drawing/2014/main" id="{F923BAC4-0BD5-45F9-8E37-2A2C35E6C4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5684" y="6063113"/>
                <a:ext cx="817395" cy="553998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文本框 91">
                <a:extLst>
                  <a:ext uri="{FF2B5EF4-FFF2-40B4-BE49-F238E27FC236}">
                    <a16:creationId xmlns:a16="http://schemas.microsoft.com/office/drawing/2014/main" id="{0ECE94A9-F549-4442-8F4F-5094A1450196}"/>
                  </a:ext>
                </a:extLst>
              </p:cNvPr>
              <p:cNvSpPr txBox="1"/>
              <p:nvPr/>
            </p:nvSpPr>
            <p:spPr>
              <a:xfrm>
                <a:off x="8119837" y="7587104"/>
                <a:ext cx="3513364" cy="124829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lang="en-US" altLang="zh-CN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⊥</m:t>
                          </m:r>
                        </m:sub>
                      </m:sSub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4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40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CN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⊥</m:t>
                              </m:r>
                            </m:sub>
                          </m:sSub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CN" sz="4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4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40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altLang="zh-CN" sz="4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⊥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zh-CN" altLang="en-US" sz="4000" dirty="0"/>
              </a:p>
            </p:txBody>
          </p:sp>
        </mc:Choice>
        <mc:Fallback xmlns="">
          <p:sp>
            <p:nvSpPr>
              <p:cNvPr id="92" name="文本框 91">
                <a:extLst>
                  <a:ext uri="{FF2B5EF4-FFF2-40B4-BE49-F238E27FC236}">
                    <a16:creationId xmlns:a16="http://schemas.microsoft.com/office/drawing/2014/main" id="{0ECE94A9-F549-4442-8F4F-5094A14501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9837" y="7587104"/>
                <a:ext cx="3513364" cy="124829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3" name="直接连接符 92">
            <a:extLst>
              <a:ext uri="{FF2B5EF4-FFF2-40B4-BE49-F238E27FC236}">
                <a16:creationId xmlns:a16="http://schemas.microsoft.com/office/drawing/2014/main" id="{EA7CFC61-43C0-42E1-95AB-B7B3AACA2D32}"/>
              </a:ext>
            </a:extLst>
          </p:cNvPr>
          <p:cNvCxnSpPr>
            <a:cxnSpLocks/>
          </p:cNvCxnSpPr>
          <p:nvPr/>
        </p:nvCxnSpPr>
        <p:spPr>
          <a:xfrm>
            <a:off x="4996815" y="8087795"/>
            <a:ext cx="260985" cy="4254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接连接符 93">
            <a:extLst>
              <a:ext uri="{FF2B5EF4-FFF2-40B4-BE49-F238E27FC236}">
                <a16:creationId xmlns:a16="http://schemas.microsoft.com/office/drawing/2014/main" id="{D9B7BD74-CDF1-421A-8D1B-FE795CD6432D}"/>
              </a:ext>
            </a:extLst>
          </p:cNvPr>
          <p:cNvCxnSpPr>
            <a:cxnSpLocks/>
          </p:cNvCxnSpPr>
          <p:nvPr/>
        </p:nvCxnSpPr>
        <p:spPr>
          <a:xfrm flipH="1">
            <a:off x="5248276" y="7956509"/>
            <a:ext cx="149224" cy="17145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文本框 94">
                <a:extLst>
                  <a:ext uri="{FF2B5EF4-FFF2-40B4-BE49-F238E27FC236}">
                    <a16:creationId xmlns:a16="http://schemas.microsoft.com/office/drawing/2014/main" id="{8E6D4AE5-F797-4A42-8E69-0037A2959374}"/>
                  </a:ext>
                </a:extLst>
              </p:cNvPr>
              <p:cNvSpPr txBox="1"/>
              <p:nvPr/>
            </p:nvSpPr>
            <p:spPr>
              <a:xfrm>
                <a:off x="8183336" y="9009306"/>
                <a:ext cx="7606393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4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4000" i="1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altLang="zh-CN" sz="4000" i="1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altLang="zh-CN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⊥</m:t>
                          </m:r>
                        </m:sub>
                      </m:sSub>
                      <m:r>
                        <a:rPr lang="en-US" altLang="zh-CN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‖"/>
                          <m:endChr m:val="‖"/>
                          <m:ctrlPr>
                            <a:rPr lang="en-US" altLang="zh-CN" sz="4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4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40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CN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⊥</m:t>
                              </m:r>
                            </m:sub>
                          </m:sSub>
                        </m:e>
                      </m:d>
                      <m:r>
                        <a:rPr lang="en-US" altLang="zh-CN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𝑐𝑜𝑠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sSub>
                        <m:sSubPr>
                          <m:ctrlPr>
                            <a:rPr lang="en-US" altLang="zh-CN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CN" sz="4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40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lang="en-US" altLang="zh-CN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⊥</m:t>
                          </m:r>
                        </m:sub>
                      </m:sSub>
                      <m:r>
                        <a:rPr lang="en-US" altLang="zh-CN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𝑠𝑖𝑛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acc>
                        <m:accPr>
                          <m:chr m:val="̂"/>
                          <m:ctrlPr>
                            <a:rPr lang="en-US" altLang="zh-CN" sz="40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4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acc>
                      <m:r>
                        <a:rPr lang="en-US" altLang="zh-CN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4000" dirty="0">
                  <a:latin typeface="华文中宋" panose="02010600040101010101" pitchFamily="2" charset="-122"/>
                  <a:ea typeface="华文中宋" panose="02010600040101010101" pitchFamily="2" charset="-122"/>
                </a:endParaRPr>
              </a:p>
            </p:txBody>
          </p:sp>
        </mc:Choice>
        <mc:Fallback xmlns="">
          <p:sp>
            <p:nvSpPr>
              <p:cNvPr id="95" name="文本框 94">
                <a:extLst>
                  <a:ext uri="{FF2B5EF4-FFF2-40B4-BE49-F238E27FC236}">
                    <a16:creationId xmlns:a16="http://schemas.microsoft.com/office/drawing/2014/main" id="{8E6D4AE5-F797-4A42-8E69-0037A29593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3336" y="9009306"/>
                <a:ext cx="7606393" cy="707886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9" name="组合 98">
            <a:extLst>
              <a:ext uri="{FF2B5EF4-FFF2-40B4-BE49-F238E27FC236}">
                <a16:creationId xmlns:a16="http://schemas.microsoft.com/office/drawing/2014/main" id="{CE5FF461-05E2-42C3-82B1-12515DFB6975}"/>
              </a:ext>
            </a:extLst>
          </p:cNvPr>
          <p:cNvGrpSpPr/>
          <p:nvPr/>
        </p:nvGrpSpPr>
        <p:grpSpPr>
          <a:xfrm>
            <a:off x="1713252" y="11042006"/>
            <a:ext cx="14497956" cy="1618196"/>
            <a:chOff x="1979147" y="13559917"/>
            <a:chExt cx="14497956" cy="161819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文本框 95">
                  <a:extLst>
                    <a:ext uri="{FF2B5EF4-FFF2-40B4-BE49-F238E27FC236}">
                      <a16:creationId xmlns:a16="http://schemas.microsoft.com/office/drawing/2014/main" id="{5381AF9E-61B9-4CDB-A190-3E1DDC9313A1}"/>
                    </a:ext>
                  </a:extLst>
                </p:cNvPr>
                <p:cNvSpPr txBox="1"/>
                <p:nvPr/>
              </p:nvSpPr>
              <p:spPr>
                <a:xfrm>
                  <a:off x="1979147" y="13559917"/>
                  <a:ext cx="11757478" cy="72109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sz="4000" b="0" i="1" smtClean="0">
                                <a:latin typeface="Cambria Math" panose="02040503050406030204" pitchFamily="18" charset="0"/>
                                <a:ea typeface="华文中宋" panose="02010600040101010101" pitchFamily="2" charset="-122"/>
                              </a:rPr>
                            </m:ctrlPr>
                          </m:sSupPr>
                          <m:e>
                            <m:r>
                              <a:rPr lang="en-US" altLang="zh-CN" sz="4000" b="0" i="1" smtClean="0">
                                <a:latin typeface="Cambria Math" panose="02040503050406030204" pitchFamily="18" charset="0"/>
                                <a:ea typeface="华文中宋" panose="02010600040101010101" pitchFamily="2" charset="-122"/>
                              </a:rPr>
                              <m:t>𝑣</m:t>
                            </m:r>
                          </m:e>
                          <m:sup>
                            <m:r>
                              <a:rPr lang="en-US" altLang="zh-CN" sz="4000" b="0" i="1" smtClean="0">
                                <a:latin typeface="Cambria Math" panose="02040503050406030204" pitchFamily="18" charset="0"/>
                                <a:ea typeface="华文中宋" panose="02010600040101010101" pitchFamily="2" charset="-122"/>
                              </a:rPr>
                              <m:t>′</m:t>
                            </m:r>
                          </m:sup>
                        </m:sSup>
                        <m:r>
                          <a:rPr lang="en-US" altLang="zh-CN" sz="4000" b="0" i="1" smtClean="0"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CN" sz="4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40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sz="4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∥</m:t>
                            </m:r>
                          </m:sub>
                        </m:sSub>
                        <m:r>
                          <a:rPr lang="en-US" altLang="zh-CN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sz="4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40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  <m:r>
                              <a:rPr lang="en-US" altLang="zh-CN" sz="40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  <m:sub>
                            <m:r>
                              <a:rPr lang="en-US" altLang="zh-CN" sz="4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⊥</m:t>
                            </m:r>
                          </m:sub>
                        </m:sSub>
                        <m:r>
                          <a:rPr lang="en-US" altLang="zh-CN" sz="4000" i="1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lang="en-US" altLang="zh-CN" sz="4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40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  <m:r>
                              <a:rPr lang="en-US" altLang="zh-CN" sz="4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acc>
                              <m:accPr>
                                <m:chr m:val="̂"/>
                                <m:ctrlPr>
                                  <a:rPr lang="en-US" altLang="zh-CN" sz="4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</m:acc>
                          </m:e>
                        </m:d>
                        <m:acc>
                          <m:accPr>
                            <m:chr m:val="̂"/>
                            <m:ctrlPr>
                              <a:rPr lang="en-US" altLang="zh-CN" sz="4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4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  <m:r>
                          <a:rPr lang="en-US" altLang="zh-CN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begChr m:val="‖"/>
                            <m:endChr m:val="‖"/>
                            <m:ctrlPr>
                              <a:rPr lang="en-US" altLang="zh-CN" sz="4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4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40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altLang="zh-CN" sz="4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⊥</m:t>
                                </m:r>
                              </m:sub>
                            </m:sSub>
                          </m:e>
                        </m:d>
                        <m:r>
                          <a:rPr lang="en-US" altLang="zh-CN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𝑐𝑜𝑠</m:t>
                        </m:r>
                        <m:r>
                          <a:rPr lang="en-US" altLang="zh-CN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  <m:sSub>
                          <m:sSubPr>
                            <m:ctrlPr>
                              <a:rPr lang="en-US" altLang="zh-CN" sz="4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zh-CN" sz="4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40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4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⊥</m:t>
                            </m:r>
                          </m:sub>
                        </m:sSub>
                        <m:r>
                          <a:rPr lang="en-US" altLang="zh-CN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𝑠𝑖𝑛</m:t>
                        </m:r>
                        <m:r>
                          <a:rPr lang="en-US" altLang="zh-CN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  <m:acc>
                          <m:accPr>
                            <m:chr m:val="̂"/>
                            <m:ctrlPr>
                              <a:rPr lang="en-US" altLang="zh-CN" sz="4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40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  <m:r>
                          <a:rPr lang="en-US" altLang="zh-CN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sz="4000" dirty="0">
                    <a:latin typeface="华文中宋" panose="02010600040101010101" pitchFamily="2" charset="-122"/>
                    <a:ea typeface="华文中宋" panose="02010600040101010101" pitchFamily="2" charset="-122"/>
                  </a:endParaRPr>
                </a:p>
              </p:txBody>
            </p:sp>
          </mc:Choice>
          <mc:Fallback xmlns="">
            <p:sp>
              <p:nvSpPr>
                <p:cNvPr id="96" name="文本框 95">
                  <a:extLst>
                    <a:ext uri="{FF2B5EF4-FFF2-40B4-BE49-F238E27FC236}">
                      <a16:creationId xmlns:a16="http://schemas.microsoft.com/office/drawing/2014/main" id="{5381AF9E-61B9-4CDB-A190-3E1DDC9313A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79147" y="13559917"/>
                  <a:ext cx="11757478" cy="721095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文本框 97">
                  <a:extLst>
                    <a:ext uri="{FF2B5EF4-FFF2-40B4-BE49-F238E27FC236}">
                      <a16:creationId xmlns:a16="http://schemas.microsoft.com/office/drawing/2014/main" id="{2F383873-F5BE-46DD-97C2-042136B010F1}"/>
                    </a:ext>
                  </a:extLst>
                </p:cNvPr>
                <p:cNvSpPr txBox="1"/>
                <p:nvPr/>
              </p:nvSpPr>
              <p:spPr>
                <a:xfrm>
                  <a:off x="4370828" y="14470227"/>
                  <a:ext cx="12106275" cy="70788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400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lang="en-US" altLang="zh-CN" sz="4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40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  <m:r>
                              <a:rPr lang="en-US" altLang="zh-CN" sz="4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acc>
                              <m:accPr>
                                <m:chr m:val="̂"/>
                                <m:ctrlPr>
                                  <a:rPr lang="en-US" altLang="zh-CN" sz="4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</m:acc>
                          </m:e>
                        </m:d>
                        <m:acc>
                          <m:accPr>
                            <m:chr m:val="̂"/>
                            <m:ctrlPr>
                              <a:rPr lang="en-US" altLang="zh-CN" sz="4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4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  <m:r>
                          <a:rPr lang="en-US" altLang="zh-CN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400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𝑐𝑜𝑠</m:t>
                        </m:r>
                        <m:r>
                          <a:rPr lang="en-US" altLang="zh-CN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  <m:r>
                          <a:rPr lang="en-US" altLang="zh-CN" sz="4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  <m:r>
                          <a:rPr lang="en-US" altLang="zh-CN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en-US" altLang="zh-CN" sz="4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40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  <m:r>
                              <a:rPr lang="en-US" altLang="zh-CN" sz="4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acc>
                              <m:accPr>
                                <m:chr m:val="̂"/>
                                <m:ctrlPr>
                                  <a:rPr lang="en-US" altLang="zh-CN" sz="4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</m:acc>
                          </m:e>
                        </m:d>
                        <m:acc>
                          <m:accPr>
                            <m:chr m:val="̂"/>
                            <m:ctrlPr>
                              <a:rPr lang="en-US" altLang="zh-CN" sz="4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4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  <m:r>
                          <a:rPr lang="en-US" altLang="zh-CN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  <m:r>
                          <a:rPr lang="en-US" altLang="zh-CN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𝑠𝑖𝑛</m:t>
                        </m:r>
                        <m:r>
                          <a:rPr lang="en-US" altLang="zh-CN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  <m:r>
                          <a:rPr lang="en-US" altLang="zh-CN" sz="4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4000" i="1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altLang="zh-CN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acc>
                          <m:accPr>
                            <m:chr m:val="̂"/>
                            <m:ctrlPr>
                              <a:rPr lang="en-US" altLang="zh-CN" sz="4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4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  <m:r>
                          <a:rPr lang="en-US" altLang="zh-CN" sz="4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sz="4000" dirty="0"/>
                </a:p>
              </p:txBody>
            </p:sp>
          </mc:Choice>
          <mc:Fallback xmlns="">
            <p:sp>
              <p:nvSpPr>
                <p:cNvPr id="98" name="文本框 97">
                  <a:extLst>
                    <a:ext uri="{FF2B5EF4-FFF2-40B4-BE49-F238E27FC236}">
                      <a16:creationId xmlns:a16="http://schemas.microsoft.com/office/drawing/2014/main" id="{2F383873-F5BE-46DD-97C2-042136B010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70828" y="14470227"/>
                  <a:ext cx="12106275" cy="707886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文本框 105">
                <a:extLst>
                  <a:ext uri="{FF2B5EF4-FFF2-40B4-BE49-F238E27FC236}">
                    <a16:creationId xmlns:a16="http://schemas.microsoft.com/office/drawing/2014/main" id="{87CA078A-FD19-4448-957F-42C0225066BB}"/>
                  </a:ext>
                </a:extLst>
              </p:cNvPr>
              <p:cNvSpPr txBox="1"/>
              <p:nvPr/>
            </p:nvSpPr>
            <p:spPr>
              <a:xfrm>
                <a:off x="423749" y="13829716"/>
                <a:ext cx="17153164" cy="190654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  <m:sup>
                                    <m:r>
                                      <m:rPr>
                                        <m:brk m:alnAt="7"/>
                                      </m:rP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d>
                                  <m:dPr>
                                    <m:ctrlP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𝑐𝑜𝑠</m:t>
                                    </m:r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</m:d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𝑐𝑜𝑠</m:t>
                                </m:r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𝑐𝑜𝑠</m:t>
                                    </m:r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</m:d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𝑠𝑖𝑛</m:t>
                                </m:r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𝑐𝑜𝑠</m:t>
                                    </m:r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</m:d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𝑠𝑖𝑛</m:t>
                                </m:r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𝑐𝑜𝑠</m:t>
                                    </m:r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</m:d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𝑠𝑖𝑛</m:t>
                                </m:r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  <m:sup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d>
                                  <m:dPr>
                                    <m:ctrlP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𝑐𝑜𝑠</m:t>
                                    </m:r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</m:d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𝑐𝑜𝑠</m:t>
                                </m:r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𝑐𝑜𝑠</m:t>
                                    </m:r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</m:d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𝑠𝑖𝑛</m:t>
                                </m:r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𝑐𝑜𝑠</m:t>
                                    </m:r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</m:d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𝑠𝑖𝑛</m:t>
                                </m:r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𝑐𝑜𝑠</m:t>
                                    </m:r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</m:d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𝑠𝑖𝑛</m:t>
                                </m:r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  <m:sup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d>
                                  <m:dPr>
                                    <m:ctrlP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𝑐𝑜𝑠</m:t>
                                    </m:r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</m:d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𝑐𝑜𝑠</m:t>
                                </m:r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3200" dirty="0"/>
              </a:p>
            </p:txBody>
          </p:sp>
        </mc:Choice>
        <mc:Fallback xmlns="">
          <p:sp>
            <p:nvSpPr>
              <p:cNvPr id="106" name="文本框 105">
                <a:extLst>
                  <a:ext uri="{FF2B5EF4-FFF2-40B4-BE49-F238E27FC236}">
                    <a16:creationId xmlns:a16="http://schemas.microsoft.com/office/drawing/2014/main" id="{87CA078A-FD19-4448-957F-42C0225066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749" y="13829716"/>
                <a:ext cx="17153164" cy="1906548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058232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矩形 149">
            <a:extLst>
              <a:ext uri="{FF2B5EF4-FFF2-40B4-BE49-F238E27FC236}">
                <a16:creationId xmlns:a16="http://schemas.microsoft.com/office/drawing/2014/main" id="{BE2EDCE2-5DF4-4019-9F9F-38E7F4B645E4}"/>
              </a:ext>
            </a:extLst>
          </p:cNvPr>
          <p:cNvSpPr/>
          <p:nvPr/>
        </p:nvSpPr>
        <p:spPr>
          <a:xfrm>
            <a:off x="0" y="14554200"/>
            <a:ext cx="18000663" cy="1028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8" name="矩形 147">
            <a:extLst>
              <a:ext uri="{FF2B5EF4-FFF2-40B4-BE49-F238E27FC236}">
                <a16:creationId xmlns:a16="http://schemas.microsoft.com/office/drawing/2014/main" id="{84B865D7-B8AB-4205-A24B-822BA9C29E01}"/>
              </a:ext>
            </a:extLst>
          </p:cNvPr>
          <p:cNvSpPr/>
          <p:nvPr/>
        </p:nvSpPr>
        <p:spPr>
          <a:xfrm>
            <a:off x="0" y="11772900"/>
            <a:ext cx="18000663" cy="28384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5" name="矩形 144">
            <a:extLst>
              <a:ext uri="{FF2B5EF4-FFF2-40B4-BE49-F238E27FC236}">
                <a16:creationId xmlns:a16="http://schemas.microsoft.com/office/drawing/2014/main" id="{5CF017D8-97F6-43C4-85E1-E7D026270DE6}"/>
              </a:ext>
            </a:extLst>
          </p:cNvPr>
          <p:cNvSpPr/>
          <p:nvPr/>
        </p:nvSpPr>
        <p:spPr>
          <a:xfrm>
            <a:off x="0" y="5874919"/>
            <a:ext cx="18000663" cy="50276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4" name="直接箭头连接符 73">
            <a:extLst>
              <a:ext uri="{FF2B5EF4-FFF2-40B4-BE49-F238E27FC236}">
                <a16:creationId xmlns:a16="http://schemas.microsoft.com/office/drawing/2014/main" id="{4E74CD86-95BA-4926-B6CF-26A045075E3E}"/>
              </a:ext>
            </a:extLst>
          </p:cNvPr>
          <p:cNvCxnSpPr>
            <a:cxnSpLocks/>
          </p:cNvCxnSpPr>
          <p:nvPr/>
        </p:nvCxnSpPr>
        <p:spPr>
          <a:xfrm flipV="1">
            <a:off x="8521700" y="6153151"/>
            <a:ext cx="0" cy="2133599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接箭头连接符 96">
            <a:extLst>
              <a:ext uri="{FF2B5EF4-FFF2-40B4-BE49-F238E27FC236}">
                <a16:creationId xmlns:a16="http://schemas.microsoft.com/office/drawing/2014/main" id="{3F6AA41F-87E8-413A-9293-D8CA7C9BEB03}"/>
              </a:ext>
            </a:extLst>
          </p:cNvPr>
          <p:cNvCxnSpPr>
            <a:cxnSpLocks/>
          </p:cNvCxnSpPr>
          <p:nvPr/>
        </p:nvCxnSpPr>
        <p:spPr>
          <a:xfrm flipV="1">
            <a:off x="8512175" y="8277225"/>
            <a:ext cx="2078038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接箭头连接符 100">
            <a:extLst>
              <a:ext uri="{FF2B5EF4-FFF2-40B4-BE49-F238E27FC236}">
                <a16:creationId xmlns:a16="http://schemas.microsoft.com/office/drawing/2014/main" id="{B11257E6-BB7E-476F-B0AF-7EF30838C9F0}"/>
              </a:ext>
            </a:extLst>
          </p:cNvPr>
          <p:cNvCxnSpPr>
            <a:cxnSpLocks/>
          </p:cNvCxnSpPr>
          <p:nvPr/>
        </p:nvCxnSpPr>
        <p:spPr>
          <a:xfrm flipH="1">
            <a:off x="7645400" y="8286752"/>
            <a:ext cx="866775" cy="1323973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矩形 40">
            <a:extLst>
              <a:ext uri="{FF2B5EF4-FFF2-40B4-BE49-F238E27FC236}">
                <a16:creationId xmlns:a16="http://schemas.microsoft.com/office/drawing/2014/main" id="{7863B307-EB33-4E59-AEE6-699DFAE19E5D}"/>
              </a:ext>
            </a:extLst>
          </p:cNvPr>
          <p:cNvSpPr/>
          <p:nvPr/>
        </p:nvSpPr>
        <p:spPr>
          <a:xfrm>
            <a:off x="0" y="530892"/>
            <a:ext cx="18000663" cy="50276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弧形 27">
            <a:extLst>
              <a:ext uri="{FF2B5EF4-FFF2-40B4-BE49-F238E27FC236}">
                <a16:creationId xmlns:a16="http://schemas.microsoft.com/office/drawing/2014/main" id="{2EF587FE-D84D-4210-9B53-330686A4AE0F}"/>
              </a:ext>
            </a:extLst>
          </p:cNvPr>
          <p:cNvSpPr/>
          <p:nvPr/>
        </p:nvSpPr>
        <p:spPr>
          <a:xfrm rot="19595392">
            <a:off x="4375398" y="2257426"/>
            <a:ext cx="1214151" cy="1214151"/>
          </a:xfrm>
          <a:prstGeom prst="arc">
            <a:avLst>
              <a:gd name="adj1" fmla="val 17726668"/>
              <a:gd name="adj2" fmla="val 1999709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3000"/>
          </a:p>
        </p:txBody>
      </p:sp>
      <p:cxnSp>
        <p:nvCxnSpPr>
          <p:cNvPr id="3" name="直接箭头连接符 2">
            <a:extLst>
              <a:ext uri="{FF2B5EF4-FFF2-40B4-BE49-F238E27FC236}">
                <a16:creationId xmlns:a16="http://schemas.microsoft.com/office/drawing/2014/main" id="{9248550A-63A6-440E-83D0-06201122C4AA}"/>
              </a:ext>
            </a:extLst>
          </p:cNvPr>
          <p:cNvCxnSpPr>
            <a:cxnSpLocks/>
          </p:cNvCxnSpPr>
          <p:nvPr/>
        </p:nvCxnSpPr>
        <p:spPr>
          <a:xfrm flipV="1">
            <a:off x="2974975" y="2785812"/>
            <a:ext cx="2168525" cy="2428875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815FE6E6-2A18-4242-BBDB-5219515D83A4}"/>
              </a:ext>
            </a:extLst>
          </p:cNvPr>
          <p:cNvCxnSpPr>
            <a:cxnSpLocks/>
          </p:cNvCxnSpPr>
          <p:nvPr/>
        </p:nvCxnSpPr>
        <p:spPr>
          <a:xfrm>
            <a:off x="5143500" y="2795337"/>
            <a:ext cx="1581150" cy="24765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6ED5F8CD-4F07-4F41-8945-07FDC5F9EBAC}"/>
              </a:ext>
            </a:extLst>
          </p:cNvPr>
          <p:cNvCxnSpPr>
            <a:cxnSpLocks/>
          </p:cNvCxnSpPr>
          <p:nvPr/>
        </p:nvCxnSpPr>
        <p:spPr>
          <a:xfrm rot="-1800000" flipV="1">
            <a:off x="2689224" y="4128837"/>
            <a:ext cx="4320000" cy="0"/>
          </a:xfrm>
          <a:prstGeom prst="straightConnector1">
            <a:avLst/>
          </a:prstGeom>
          <a:ln w="63500">
            <a:solidFill>
              <a:schemeClr val="accent5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52444C4C-94B5-4DF0-BEA3-45C42A9D76A9}"/>
              </a:ext>
            </a:extLst>
          </p:cNvPr>
          <p:cNvCxnSpPr>
            <a:cxnSpLocks/>
          </p:cNvCxnSpPr>
          <p:nvPr/>
        </p:nvCxnSpPr>
        <p:spPr>
          <a:xfrm flipV="1">
            <a:off x="2990850" y="4090737"/>
            <a:ext cx="962025" cy="1123951"/>
          </a:xfrm>
          <a:prstGeom prst="straightConnector1">
            <a:avLst/>
          </a:prstGeom>
          <a:ln w="63500">
            <a:solidFill>
              <a:schemeClr val="accent4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B420ABCD-0987-4B0F-988A-6AA30DDE684A}"/>
              </a:ext>
            </a:extLst>
          </p:cNvPr>
          <p:cNvCxnSpPr>
            <a:cxnSpLocks/>
          </p:cNvCxnSpPr>
          <p:nvPr/>
        </p:nvCxnSpPr>
        <p:spPr>
          <a:xfrm rot="-4200000" flipV="1">
            <a:off x="1543049" y="3185864"/>
            <a:ext cx="4320000" cy="0"/>
          </a:xfrm>
          <a:prstGeom prst="straightConnector1">
            <a:avLst/>
          </a:prstGeom>
          <a:ln w="63500">
            <a:solidFill>
              <a:schemeClr val="accent5"/>
            </a:solidFill>
            <a:prstDash val="dash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033D395F-09D2-4432-BC2F-1BA51EFBC262}"/>
                  </a:ext>
                </a:extLst>
              </p:cNvPr>
              <p:cNvSpPr txBox="1"/>
              <p:nvPr/>
            </p:nvSpPr>
            <p:spPr>
              <a:xfrm>
                <a:off x="5297621" y="2123523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𝜙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033D395F-09D2-4432-BC2F-1BA51EFBC2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7621" y="2123523"/>
                <a:ext cx="817395" cy="55399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7E5DAC7E-25C5-4A59-BF5E-D1781E9B0F41}"/>
                  </a:ext>
                </a:extLst>
              </p:cNvPr>
              <p:cNvSpPr txBox="1"/>
              <p:nvPr/>
            </p:nvSpPr>
            <p:spPr>
              <a:xfrm>
                <a:off x="3425006" y="3542748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acc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7E5DAC7E-25C5-4A59-BF5E-D1781E9B0F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5006" y="3542748"/>
                <a:ext cx="817395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CDA044E8-5D56-4255-A3D1-03C5D233420D}"/>
                  </a:ext>
                </a:extLst>
              </p:cNvPr>
              <p:cNvSpPr txBox="1"/>
              <p:nvPr/>
            </p:nvSpPr>
            <p:spPr>
              <a:xfrm>
                <a:off x="8181521" y="1706712"/>
                <a:ext cx="3818165" cy="72109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∥</m:t>
                          </m:r>
                        </m:sub>
                      </m:sSub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acc>
                        <m:accPr>
                          <m:chr m:val="̂"/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acc>
                      <m:r>
                        <a:rPr lang="en-US" altLang="zh-CN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acc>
                        <m:accPr>
                          <m:chr m:val="̂"/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acc>
                    </m:oMath>
                  </m:oMathPara>
                </a14:m>
                <a:endParaRPr lang="zh-CN" altLang="en-US" sz="4000" dirty="0"/>
              </a:p>
            </p:txBody>
          </p:sp>
        </mc:Choice>
        <mc:Fallback xmlns="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CDA044E8-5D56-4255-A3D1-03C5D23342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1521" y="1706712"/>
                <a:ext cx="3818165" cy="72109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0BFEA35B-7F52-445E-931C-37193D831F60}"/>
              </a:ext>
            </a:extLst>
          </p:cNvPr>
          <p:cNvCxnSpPr>
            <a:cxnSpLocks/>
          </p:cNvCxnSpPr>
          <p:nvPr/>
        </p:nvCxnSpPr>
        <p:spPr>
          <a:xfrm flipH="1" flipV="1">
            <a:off x="4448175" y="1185612"/>
            <a:ext cx="685800" cy="1600201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A75EC539-2263-4043-8460-EC1875B8144A}"/>
                  </a:ext>
                </a:extLst>
              </p:cNvPr>
              <p:cNvSpPr txBox="1"/>
              <p:nvPr/>
            </p:nvSpPr>
            <p:spPr>
              <a:xfrm>
                <a:off x="5310956" y="4018998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A75EC539-2263-4043-8460-EC1875B814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0956" y="4018998"/>
                <a:ext cx="817395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1695D45E-F6E2-4AAE-B634-8A097200F445}"/>
                  </a:ext>
                </a:extLst>
              </p:cNvPr>
              <p:cNvSpPr txBox="1"/>
              <p:nvPr/>
            </p:nvSpPr>
            <p:spPr>
              <a:xfrm>
                <a:off x="3205931" y="1894923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1695D45E-F6E2-4AAE-B634-8A097200F4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5931" y="1894923"/>
                <a:ext cx="817395" cy="5539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2F7A9ADE-9FBA-4B39-9CA6-1CB4BBF20006}"/>
                  </a:ext>
                </a:extLst>
              </p:cNvPr>
              <p:cNvSpPr txBox="1"/>
              <p:nvPr/>
            </p:nvSpPr>
            <p:spPr>
              <a:xfrm>
                <a:off x="4139381" y="2542623"/>
                <a:ext cx="817395" cy="5638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∥</m:t>
                          </m:r>
                        </m:sub>
                      </m:sSub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2F7A9ADE-9FBA-4B39-9CA6-1CB4BBF200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9381" y="2542623"/>
                <a:ext cx="817395" cy="56387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本框 48">
                <a:extLst>
                  <a:ext uri="{FF2B5EF4-FFF2-40B4-BE49-F238E27FC236}">
                    <a16:creationId xmlns:a16="http://schemas.microsoft.com/office/drawing/2014/main" id="{718E9FC1-1CD0-4638-88EC-26973FD35916}"/>
                  </a:ext>
                </a:extLst>
              </p:cNvPr>
              <p:cNvSpPr txBox="1"/>
              <p:nvPr/>
            </p:nvSpPr>
            <p:spPr>
              <a:xfrm>
                <a:off x="6158681" y="2437848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⊥</m:t>
                          </m:r>
                        </m:sub>
                      </m:sSub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49" name="文本框 48">
                <a:extLst>
                  <a:ext uri="{FF2B5EF4-FFF2-40B4-BE49-F238E27FC236}">
                    <a16:creationId xmlns:a16="http://schemas.microsoft.com/office/drawing/2014/main" id="{718E9FC1-1CD0-4638-88EC-26973FD359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8681" y="2437848"/>
                <a:ext cx="817395" cy="55399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文本框 49">
                <a:extLst>
                  <a:ext uri="{FF2B5EF4-FFF2-40B4-BE49-F238E27FC236}">
                    <a16:creationId xmlns:a16="http://schemas.microsoft.com/office/drawing/2014/main" id="{B096BAD0-D2D9-4D30-A559-02558193BBB2}"/>
                  </a:ext>
                </a:extLst>
              </p:cNvPr>
              <p:cNvSpPr txBox="1"/>
              <p:nvPr/>
            </p:nvSpPr>
            <p:spPr>
              <a:xfrm>
                <a:off x="4287018" y="661436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⊥</m:t>
                          </m:r>
                        </m:sub>
                      </m:sSub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50" name="文本框 49">
                <a:extLst>
                  <a:ext uri="{FF2B5EF4-FFF2-40B4-BE49-F238E27FC236}">
                    <a16:creationId xmlns:a16="http://schemas.microsoft.com/office/drawing/2014/main" id="{B096BAD0-D2D9-4D30-A559-02558193BB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7018" y="661436"/>
                <a:ext cx="817395" cy="55399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文本框 56">
                <a:extLst>
                  <a:ext uri="{FF2B5EF4-FFF2-40B4-BE49-F238E27FC236}">
                    <a16:creationId xmlns:a16="http://schemas.microsoft.com/office/drawing/2014/main" id="{1C697C5D-AB99-4B27-95C4-3DC4F34D3B4B}"/>
                  </a:ext>
                </a:extLst>
              </p:cNvPr>
              <p:cNvSpPr txBox="1"/>
              <p:nvPr/>
            </p:nvSpPr>
            <p:spPr>
              <a:xfrm>
                <a:off x="8263164" y="2809797"/>
                <a:ext cx="6677479" cy="72109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⊥</m:t>
                          </m:r>
                        </m:sub>
                      </m:sSub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40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∥</m:t>
                          </m:r>
                        </m:sub>
                      </m:sSub>
                      <m:r>
                        <a:rPr lang="en-US" altLang="zh-CN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−(</m:t>
                      </m:r>
                      <m:r>
                        <a:rPr lang="en-US" altLang="zh-CN" sz="4000" i="1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altLang="zh-CN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acc>
                        <m:accPr>
                          <m:chr m:val="̂"/>
                          <m:ctrlPr>
                            <a:rPr lang="en-US" altLang="zh-CN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acc>
                      <m:r>
                        <a:rPr lang="en-US" altLang="zh-CN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acc>
                        <m:accPr>
                          <m:chr m:val="̂"/>
                          <m:ctrlPr>
                            <a:rPr lang="en-US" altLang="zh-CN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acc>
                    </m:oMath>
                  </m:oMathPara>
                </a14:m>
                <a:endParaRPr lang="zh-CN" altLang="en-US" sz="4000" dirty="0"/>
              </a:p>
            </p:txBody>
          </p:sp>
        </mc:Choice>
        <mc:Fallback xmlns="">
          <p:sp>
            <p:nvSpPr>
              <p:cNvPr id="57" name="文本框 56">
                <a:extLst>
                  <a:ext uri="{FF2B5EF4-FFF2-40B4-BE49-F238E27FC236}">
                    <a16:creationId xmlns:a16="http://schemas.microsoft.com/office/drawing/2014/main" id="{1C697C5D-AB99-4B27-95C4-3DC4F34D3B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3164" y="2809797"/>
                <a:ext cx="6677479" cy="72109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直接连接符 65">
            <a:extLst>
              <a:ext uri="{FF2B5EF4-FFF2-40B4-BE49-F238E27FC236}">
                <a16:creationId xmlns:a16="http://schemas.microsoft.com/office/drawing/2014/main" id="{DB4E29C5-9A29-414C-AF2F-CC1997FB13A0}"/>
              </a:ext>
            </a:extLst>
          </p:cNvPr>
          <p:cNvCxnSpPr>
            <a:cxnSpLocks/>
          </p:cNvCxnSpPr>
          <p:nvPr/>
        </p:nvCxnSpPr>
        <p:spPr>
          <a:xfrm>
            <a:off x="4996815" y="2962342"/>
            <a:ext cx="260985" cy="4254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>
            <a:extLst>
              <a:ext uri="{FF2B5EF4-FFF2-40B4-BE49-F238E27FC236}">
                <a16:creationId xmlns:a16="http://schemas.microsoft.com/office/drawing/2014/main" id="{A0B00BD9-15B5-40F7-B44A-77B5D8D1DB27}"/>
              </a:ext>
            </a:extLst>
          </p:cNvPr>
          <p:cNvCxnSpPr>
            <a:cxnSpLocks/>
          </p:cNvCxnSpPr>
          <p:nvPr/>
        </p:nvCxnSpPr>
        <p:spPr>
          <a:xfrm flipH="1">
            <a:off x="5248276" y="2831056"/>
            <a:ext cx="149224" cy="17145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文本框 72">
                <a:extLst>
                  <a:ext uri="{FF2B5EF4-FFF2-40B4-BE49-F238E27FC236}">
                    <a16:creationId xmlns:a16="http://schemas.microsoft.com/office/drawing/2014/main" id="{F859A745-8FFC-4698-A724-978247ADE2FD}"/>
                  </a:ext>
                </a:extLst>
              </p:cNvPr>
              <p:cNvSpPr txBox="1"/>
              <p:nvPr/>
            </p:nvSpPr>
            <p:spPr>
              <a:xfrm>
                <a:off x="8596993" y="3912882"/>
                <a:ext cx="6256565" cy="72109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4000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知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4000" b="0" i="1" smtClean="0"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</m:ctrlPr>
                      </m:sSupPr>
                      <m:e>
                        <m:r>
                          <a:rPr lang="en-US" altLang="zh-CN" sz="4000" b="0" i="1" smtClean="0"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𝑣</m:t>
                        </m:r>
                      </m:e>
                      <m:sup>
                        <m:r>
                          <a:rPr lang="en-US" altLang="zh-CN" sz="4000" b="0" i="1" smtClean="0"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′</m:t>
                        </m:r>
                      </m:sup>
                    </m:sSup>
                    <m:r>
                      <a:rPr lang="en-US" altLang="zh-CN" sz="4000" b="0" i="1" smtClean="0">
                        <a:latin typeface="Cambria Math" panose="02040503050406030204" pitchFamily="18" charset="0"/>
                        <a:ea typeface="华文中宋" panose="02010600040101010101" pitchFamily="2" charset="-122"/>
                      </a:rPr>
                      <m:t>=</m:t>
                    </m:r>
                    <m:sSub>
                      <m:sSubPr>
                        <m:ctrlPr>
                          <a:rPr lang="en-US" altLang="zh-CN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40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∥</m:t>
                        </m:r>
                      </m:sub>
                    </m:sSub>
                    <m:r>
                      <a:rPr lang="en-US" altLang="zh-CN" sz="4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4000" i="1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altLang="zh-CN" sz="40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  <m:sub>
                        <m:r>
                          <a:rPr lang="en-US" altLang="zh-CN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⊥</m:t>
                        </m:r>
                      </m:sub>
                    </m:sSub>
                  </m:oMath>
                </a14:m>
                <a:r>
                  <a:rPr lang="zh-CN" altLang="en-US" sz="4000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 故求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4000" i="1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altLang="zh-CN" sz="4000" i="1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  <m:sub>
                        <m:r>
                          <a:rPr lang="en-US" altLang="zh-CN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⊥</m:t>
                        </m:r>
                      </m:sub>
                    </m:sSub>
                  </m:oMath>
                </a14:m>
                <a:r>
                  <a:rPr lang="zh-CN" altLang="en-US" sz="4000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 </a:t>
                </a:r>
              </a:p>
            </p:txBody>
          </p:sp>
        </mc:Choice>
        <mc:Fallback xmlns="">
          <p:sp>
            <p:nvSpPr>
              <p:cNvPr id="73" name="文本框 72">
                <a:extLst>
                  <a:ext uri="{FF2B5EF4-FFF2-40B4-BE49-F238E27FC236}">
                    <a16:creationId xmlns:a16="http://schemas.microsoft.com/office/drawing/2014/main" id="{F859A745-8FFC-4698-A724-978247ADE2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6993" y="3912882"/>
                <a:ext cx="6256565" cy="721095"/>
              </a:xfrm>
              <a:prstGeom prst="rect">
                <a:avLst/>
              </a:prstGeom>
              <a:blipFill>
                <a:blip r:embed="rId11"/>
                <a:stretch>
                  <a:fillRect l="-3408" t="-16102" b="-3305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直接箭头连接符 51">
            <a:extLst>
              <a:ext uri="{FF2B5EF4-FFF2-40B4-BE49-F238E27FC236}">
                <a16:creationId xmlns:a16="http://schemas.microsoft.com/office/drawing/2014/main" id="{AD049581-2E02-4F1B-A1A3-4038922BC8F6}"/>
              </a:ext>
            </a:extLst>
          </p:cNvPr>
          <p:cNvCxnSpPr>
            <a:cxnSpLocks/>
          </p:cNvCxnSpPr>
          <p:nvPr/>
        </p:nvCxnSpPr>
        <p:spPr>
          <a:xfrm flipV="1">
            <a:off x="3619500" y="6153151"/>
            <a:ext cx="0" cy="2133599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箭头连接符 54">
            <a:extLst>
              <a:ext uri="{FF2B5EF4-FFF2-40B4-BE49-F238E27FC236}">
                <a16:creationId xmlns:a16="http://schemas.microsoft.com/office/drawing/2014/main" id="{F2ECC6BB-839B-493A-8077-5989DE1BECC5}"/>
              </a:ext>
            </a:extLst>
          </p:cNvPr>
          <p:cNvCxnSpPr>
            <a:cxnSpLocks/>
          </p:cNvCxnSpPr>
          <p:nvPr/>
        </p:nvCxnSpPr>
        <p:spPr>
          <a:xfrm flipV="1">
            <a:off x="3609975" y="8277225"/>
            <a:ext cx="2078038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箭头连接符 57">
            <a:extLst>
              <a:ext uri="{FF2B5EF4-FFF2-40B4-BE49-F238E27FC236}">
                <a16:creationId xmlns:a16="http://schemas.microsoft.com/office/drawing/2014/main" id="{AC4EA816-E6C6-4588-B62D-F376794446CE}"/>
              </a:ext>
            </a:extLst>
          </p:cNvPr>
          <p:cNvCxnSpPr>
            <a:cxnSpLocks/>
          </p:cNvCxnSpPr>
          <p:nvPr/>
        </p:nvCxnSpPr>
        <p:spPr>
          <a:xfrm flipH="1">
            <a:off x="2743200" y="8286752"/>
            <a:ext cx="866775" cy="1323973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箭头连接符 58">
            <a:extLst>
              <a:ext uri="{FF2B5EF4-FFF2-40B4-BE49-F238E27FC236}">
                <a16:creationId xmlns:a16="http://schemas.microsoft.com/office/drawing/2014/main" id="{66F34A67-7A47-477F-AF01-549CDF7BF380}"/>
              </a:ext>
            </a:extLst>
          </p:cNvPr>
          <p:cNvCxnSpPr>
            <a:cxnSpLocks/>
          </p:cNvCxnSpPr>
          <p:nvPr/>
        </p:nvCxnSpPr>
        <p:spPr>
          <a:xfrm flipV="1">
            <a:off x="3619958" y="7397750"/>
            <a:ext cx="1237792" cy="878137"/>
          </a:xfrm>
          <a:prstGeom prst="straightConnector1">
            <a:avLst/>
          </a:prstGeom>
          <a:ln w="63500">
            <a:solidFill>
              <a:schemeClr val="accent4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箭头连接符 60">
            <a:extLst>
              <a:ext uri="{FF2B5EF4-FFF2-40B4-BE49-F238E27FC236}">
                <a16:creationId xmlns:a16="http://schemas.microsoft.com/office/drawing/2014/main" id="{90E9C1DA-D6EA-42BE-8B01-43CB1EBE386C}"/>
              </a:ext>
            </a:extLst>
          </p:cNvPr>
          <p:cNvCxnSpPr>
            <a:cxnSpLocks/>
          </p:cNvCxnSpPr>
          <p:nvPr/>
        </p:nvCxnSpPr>
        <p:spPr>
          <a:xfrm>
            <a:off x="3632200" y="8267700"/>
            <a:ext cx="381000" cy="1193800"/>
          </a:xfrm>
          <a:prstGeom prst="straightConnector1">
            <a:avLst/>
          </a:prstGeom>
          <a:ln w="63500">
            <a:solidFill>
              <a:schemeClr val="accent4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箭头连接符 63">
            <a:extLst>
              <a:ext uri="{FF2B5EF4-FFF2-40B4-BE49-F238E27FC236}">
                <a16:creationId xmlns:a16="http://schemas.microsoft.com/office/drawing/2014/main" id="{A0ED33BC-48FF-417A-9B5A-52E060BB15AC}"/>
              </a:ext>
            </a:extLst>
          </p:cNvPr>
          <p:cNvCxnSpPr>
            <a:cxnSpLocks/>
          </p:cNvCxnSpPr>
          <p:nvPr/>
        </p:nvCxnSpPr>
        <p:spPr>
          <a:xfrm flipH="1" flipV="1">
            <a:off x="2667000" y="7804150"/>
            <a:ext cx="965200" cy="469900"/>
          </a:xfrm>
          <a:prstGeom prst="straightConnector1">
            <a:avLst/>
          </a:prstGeom>
          <a:ln w="63500">
            <a:solidFill>
              <a:schemeClr val="accent4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箭头连接符 66">
            <a:extLst>
              <a:ext uri="{FF2B5EF4-FFF2-40B4-BE49-F238E27FC236}">
                <a16:creationId xmlns:a16="http://schemas.microsoft.com/office/drawing/2014/main" id="{AF5411A1-B4BA-4121-AFDC-086DE384BD32}"/>
              </a:ext>
            </a:extLst>
          </p:cNvPr>
          <p:cNvCxnSpPr>
            <a:cxnSpLocks/>
          </p:cNvCxnSpPr>
          <p:nvPr/>
        </p:nvCxnSpPr>
        <p:spPr>
          <a:xfrm flipV="1">
            <a:off x="8490408" y="8277475"/>
            <a:ext cx="1391780" cy="1"/>
          </a:xfrm>
          <a:prstGeom prst="straightConnector1">
            <a:avLst/>
          </a:prstGeom>
          <a:ln w="63500">
            <a:solidFill>
              <a:schemeClr val="accent4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箭头连接符 68">
            <a:extLst>
              <a:ext uri="{FF2B5EF4-FFF2-40B4-BE49-F238E27FC236}">
                <a16:creationId xmlns:a16="http://schemas.microsoft.com/office/drawing/2014/main" id="{8A9331BC-109D-46D3-BE04-5D942AB53AFB}"/>
              </a:ext>
            </a:extLst>
          </p:cNvPr>
          <p:cNvCxnSpPr>
            <a:cxnSpLocks/>
          </p:cNvCxnSpPr>
          <p:nvPr/>
        </p:nvCxnSpPr>
        <p:spPr>
          <a:xfrm flipH="1">
            <a:off x="7883525" y="8280400"/>
            <a:ext cx="641350" cy="971550"/>
          </a:xfrm>
          <a:prstGeom prst="straightConnector1">
            <a:avLst/>
          </a:prstGeom>
          <a:ln w="63500">
            <a:solidFill>
              <a:schemeClr val="accent4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箭头连接符 69">
            <a:extLst>
              <a:ext uri="{FF2B5EF4-FFF2-40B4-BE49-F238E27FC236}">
                <a16:creationId xmlns:a16="http://schemas.microsoft.com/office/drawing/2014/main" id="{FAA41C5C-87C4-4287-ACBC-740169A079D9}"/>
              </a:ext>
            </a:extLst>
          </p:cNvPr>
          <p:cNvCxnSpPr>
            <a:cxnSpLocks/>
          </p:cNvCxnSpPr>
          <p:nvPr/>
        </p:nvCxnSpPr>
        <p:spPr>
          <a:xfrm flipV="1">
            <a:off x="8513763" y="6972300"/>
            <a:ext cx="0" cy="1320800"/>
          </a:xfrm>
          <a:prstGeom prst="straightConnector1">
            <a:avLst/>
          </a:prstGeom>
          <a:ln w="63500">
            <a:solidFill>
              <a:schemeClr val="accent4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接箭头连接符 101">
            <a:extLst>
              <a:ext uri="{FF2B5EF4-FFF2-40B4-BE49-F238E27FC236}">
                <a16:creationId xmlns:a16="http://schemas.microsoft.com/office/drawing/2014/main" id="{392FEEE4-5741-40C8-9133-4CA379198613}"/>
              </a:ext>
            </a:extLst>
          </p:cNvPr>
          <p:cNvCxnSpPr>
            <a:cxnSpLocks/>
          </p:cNvCxnSpPr>
          <p:nvPr/>
        </p:nvCxnSpPr>
        <p:spPr>
          <a:xfrm flipV="1">
            <a:off x="13576300" y="6153151"/>
            <a:ext cx="0" cy="2133599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接箭头连接符 102">
            <a:extLst>
              <a:ext uri="{FF2B5EF4-FFF2-40B4-BE49-F238E27FC236}">
                <a16:creationId xmlns:a16="http://schemas.microsoft.com/office/drawing/2014/main" id="{BAE3A613-BFFF-4D9A-A10C-ABE4C27F628B}"/>
              </a:ext>
            </a:extLst>
          </p:cNvPr>
          <p:cNvCxnSpPr>
            <a:cxnSpLocks/>
          </p:cNvCxnSpPr>
          <p:nvPr/>
        </p:nvCxnSpPr>
        <p:spPr>
          <a:xfrm flipV="1">
            <a:off x="13566775" y="8277225"/>
            <a:ext cx="2078038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接箭头连接符 103">
            <a:extLst>
              <a:ext uri="{FF2B5EF4-FFF2-40B4-BE49-F238E27FC236}">
                <a16:creationId xmlns:a16="http://schemas.microsoft.com/office/drawing/2014/main" id="{C58CEA96-13A6-47E4-B080-FC62405180EB}"/>
              </a:ext>
            </a:extLst>
          </p:cNvPr>
          <p:cNvCxnSpPr>
            <a:cxnSpLocks/>
          </p:cNvCxnSpPr>
          <p:nvPr/>
        </p:nvCxnSpPr>
        <p:spPr>
          <a:xfrm flipH="1">
            <a:off x="12700000" y="8286752"/>
            <a:ext cx="866775" cy="1323973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接箭头连接符 104">
            <a:extLst>
              <a:ext uri="{FF2B5EF4-FFF2-40B4-BE49-F238E27FC236}">
                <a16:creationId xmlns:a16="http://schemas.microsoft.com/office/drawing/2014/main" id="{CF5A2193-5604-497B-93D2-11E8DE671CD2}"/>
              </a:ext>
            </a:extLst>
          </p:cNvPr>
          <p:cNvCxnSpPr>
            <a:cxnSpLocks/>
          </p:cNvCxnSpPr>
          <p:nvPr/>
        </p:nvCxnSpPr>
        <p:spPr>
          <a:xfrm flipV="1">
            <a:off x="13576758" y="7381875"/>
            <a:ext cx="1237792" cy="878137"/>
          </a:xfrm>
          <a:prstGeom prst="straightConnector1">
            <a:avLst/>
          </a:prstGeom>
          <a:ln w="63500">
            <a:solidFill>
              <a:schemeClr val="accent4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接箭头连接符 107">
            <a:extLst>
              <a:ext uri="{FF2B5EF4-FFF2-40B4-BE49-F238E27FC236}">
                <a16:creationId xmlns:a16="http://schemas.microsoft.com/office/drawing/2014/main" id="{317574BA-3667-4BF3-A0B7-720DE7146CBF}"/>
              </a:ext>
            </a:extLst>
          </p:cNvPr>
          <p:cNvCxnSpPr>
            <a:cxnSpLocks/>
          </p:cNvCxnSpPr>
          <p:nvPr/>
        </p:nvCxnSpPr>
        <p:spPr>
          <a:xfrm>
            <a:off x="13574712" y="8278812"/>
            <a:ext cx="381000" cy="1193800"/>
          </a:xfrm>
          <a:prstGeom prst="straightConnector1">
            <a:avLst/>
          </a:prstGeom>
          <a:ln w="63500">
            <a:solidFill>
              <a:schemeClr val="accent4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接箭头连接符 108">
            <a:extLst>
              <a:ext uri="{FF2B5EF4-FFF2-40B4-BE49-F238E27FC236}">
                <a16:creationId xmlns:a16="http://schemas.microsoft.com/office/drawing/2014/main" id="{2F945066-FE73-4D2B-B158-3836CEA1FDD1}"/>
              </a:ext>
            </a:extLst>
          </p:cNvPr>
          <p:cNvCxnSpPr>
            <a:cxnSpLocks/>
          </p:cNvCxnSpPr>
          <p:nvPr/>
        </p:nvCxnSpPr>
        <p:spPr>
          <a:xfrm flipH="1" flipV="1">
            <a:off x="12630150" y="7805737"/>
            <a:ext cx="965200" cy="469900"/>
          </a:xfrm>
          <a:prstGeom prst="straightConnector1">
            <a:avLst/>
          </a:prstGeom>
          <a:ln w="63500">
            <a:solidFill>
              <a:schemeClr val="accent4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接箭头连接符 109">
            <a:extLst>
              <a:ext uri="{FF2B5EF4-FFF2-40B4-BE49-F238E27FC236}">
                <a16:creationId xmlns:a16="http://schemas.microsoft.com/office/drawing/2014/main" id="{F3DB9AB2-26B8-4513-922E-B01B78E4412E}"/>
              </a:ext>
            </a:extLst>
          </p:cNvPr>
          <p:cNvCxnSpPr>
            <a:cxnSpLocks/>
          </p:cNvCxnSpPr>
          <p:nvPr/>
        </p:nvCxnSpPr>
        <p:spPr>
          <a:xfrm flipV="1">
            <a:off x="3619500" y="6972300"/>
            <a:ext cx="768350" cy="1315789"/>
          </a:xfrm>
          <a:prstGeom prst="straightConnector1">
            <a:avLst/>
          </a:prstGeom>
          <a:ln w="63500">
            <a:solidFill>
              <a:schemeClr val="accent5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直接箭头连接符 110">
            <a:extLst>
              <a:ext uri="{FF2B5EF4-FFF2-40B4-BE49-F238E27FC236}">
                <a16:creationId xmlns:a16="http://schemas.microsoft.com/office/drawing/2014/main" id="{3D1B6AEC-4DC0-4C9B-A6B6-9FD14A193DEE}"/>
              </a:ext>
            </a:extLst>
          </p:cNvPr>
          <p:cNvCxnSpPr>
            <a:cxnSpLocks/>
          </p:cNvCxnSpPr>
          <p:nvPr/>
        </p:nvCxnSpPr>
        <p:spPr>
          <a:xfrm flipV="1">
            <a:off x="8499475" y="7677150"/>
            <a:ext cx="1263650" cy="617290"/>
          </a:xfrm>
          <a:prstGeom prst="straightConnector1">
            <a:avLst/>
          </a:prstGeom>
          <a:ln w="63500">
            <a:solidFill>
              <a:schemeClr val="accent5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直接箭头连接符 112">
            <a:extLst>
              <a:ext uri="{FF2B5EF4-FFF2-40B4-BE49-F238E27FC236}">
                <a16:creationId xmlns:a16="http://schemas.microsoft.com/office/drawing/2014/main" id="{78BE95B3-B1CE-4FE6-9778-FC61B5BA492A}"/>
              </a:ext>
            </a:extLst>
          </p:cNvPr>
          <p:cNvCxnSpPr>
            <a:cxnSpLocks/>
          </p:cNvCxnSpPr>
          <p:nvPr/>
        </p:nvCxnSpPr>
        <p:spPr>
          <a:xfrm>
            <a:off x="8489950" y="8278565"/>
            <a:ext cx="1250950" cy="462210"/>
          </a:xfrm>
          <a:prstGeom prst="straightConnector1">
            <a:avLst/>
          </a:prstGeom>
          <a:ln w="63500">
            <a:solidFill>
              <a:schemeClr val="accent5"/>
            </a:solidFill>
            <a:prstDash val="sysDash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直接箭头连接符 113">
            <a:extLst>
              <a:ext uri="{FF2B5EF4-FFF2-40B4-BE49-F238E27FC236}">
                <a16:creationId xmlns:a16="http://schemas.microsoft.com/office/drawing/2014/main" id="{6F4EFBF5-1365-4950-B198-1B5E636CAEA8}"/>
              </a:ext>
            </a:extLst>
          </p:cNvPr>
          <p:cNvCxnSpPr>
            <a:cxnSpLocks/>
          </p:cNvCxnSpPr>
          <p:nvPr/>
        </p:nvCxnSpPr>
        <p:spPr>
          <a:xfrm flipV="1">
            <a:off x="13582650" y="7924800"/>
            <a:ext cx="1377950" cy="350590"/>
          </a:xfrm>
          <a:prstGeom prst="straightConnector1">
            <a:avLst/>
          </a:prstGeom>
          <a:ln w="63500">
            <a:solidFill>
              <a:schemeClr val="accent5"/>
            </a:solidFill>
            <a:prstDash val="sysDash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文本框 114">
                <a:extLst>
                  <a:ext uri="{FF2B5EF4-FFF2-40B4-BE49-F238E27FC236}">
                    <a16:creationId xmlns:a16="http://schemas.microsoft.com/office/drawing/2014/main" id="{BC593C47-DB1B-48E9-B2D0-9729FA6AFC3F}"/>
                  </a:ext>
                </a:extLst>
              </p:cNvPr>
              <p:cNvSpPr txBox="1"/>
              <p:nvPr/>
            </p:nvSpPr>
            <p:spPr>
              <a:xfrm>
                <a:off x="3458571" y="5936698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115" name="文本框 114">
                <a:extLst>
                  <a:ext uri="{FF2B5EF4-FFF2-40B4-BE49-F238E27FC236}">
                    <a16:creationId xmlns:a16="http://schemas.microsoft.com/office/drawing/2014/main" id="{BC593C47-DB1B-48E9-B2D0-9729FA6AFC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8571" y="5936698"/>
                <a:ext cx="817395" cy="55399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文本框 115">
                <a:extLst>
                  <a:ext uri="{FF2B5EF4-FFF2-40B4-BE49-F238E27FC236}">
                    <a16:creationId xmlns:a16="http://schemas.microsoft.com/office/drawing/2014/main" id="{98DB8689-C01C-4B03-943B-1DDBC1809111}"/>
                  </a:ext>
                </a:extLst>
              </p:cNvPr>
              <p:cNvSpPr txBox="1"/>
              <p:nvPr/>
            </p:nvSpPr>
            <p:spPr>
              <a:xfrm>
                <a:off x="5161386" y="8222698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116" name="文本框 115">
                <a:extLst>
                  <a:ext uri="{FF2B5EF4-FFF2-40B4-BE49-F238E27FC236}">
                    <a16:creationId xmlns:a16="http://schemas.microsoft.com/office/drawing/2014/main" id="{98DB8689-C01C-4B03-943B-1DDBC18091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1386" y="8222698"/>
                <a:ext cx="817395" cy="55399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文本框 116">
                <a:extLst>
                  <a:ext uri="{FF2B5EF4-FFF2-40B4-BE49-F238E27FC236}">
                    <a16:creationId xmlns:a16="http://schemas.microsoft.com/office/drawing/2014/main" id="{A31F3CD0-1729-47BD-8E2A-F70C582A622C}"/>
                  </a:ext>
                </a:extLst>
              </p:cNvPr>
              <p:cNvSpPr txBox="1"/>
              <p:nvPr/>
            </p:nvSpPr>
            <p:spPr>
              <a:xfrm>
                <a:off x="2663114" y="9207855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117" name="文本框 116">
                <a:extLst>
                  <a:ext uri="{FF2B5EF4-FFF2-40B4-BE49-F238E27FC236}">
                    <a16:creationId xmlns:a16="http://schemas.microsoft.com/office/drawing/2014/main" id="{A31F3CD0-1729-47BD-8E2A-F70C582A62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3114" y="9207855"/>
                <a:ext cx="817395" cy="553998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文本框 117">
                <a:extLst>
                  <a:ext uri="{FF2B5EF4-FFF2-40B4-BE49-F238E27FC236}">
                    <a16:creationId xmlns:a16="http://schemas.microsoft.com/office/drawing/2014/main" id="{26CC5719-8F08-4AF2-8699-A409F0FCC3D5}"/>
                  </a:ext>
                </a:extLst>
              </p:cNvPr>
              <p:cNvSpPr txBox="1"/>
              <p:nvPr/>
            </p:nvSpPr>
            <p:spPr>
              <a:xfrm>
                <a:off x="4705518" y="7179484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118" name="文本框 117">
                <a:extLst>
                  <a:ext uri="{FF2B5EF4-FFF2-40B4-BE49-F238E27FC236}">
                    <a16:creationId xmlns:a16="http://schemas.microsoft.com/office/drawing/2014/main" id="{26CC5719-8F08-4AF2-8699-A409F0FCC3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5518" y="7179484"/>
                <a:ext cx="817395" cy="553998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文本框 118">
                <a:extLst>
                  <a:ext uri="{FF2B5EF4-FFF2-40B4-BE49-F238E27FC236}">
                    <a16:creationId xmlns:a16="http://schemas.microsoft.com/office/drawing/2014/main" id="{BB582364-B853-43F5-A271-02939B028314}"/>
                  </a:ext>
                </a:extLst>
              </p:cNvPr>
              <p:cNvSpPr txBox="1"/>
              <p:nvPr/>
            </p:nvSpPr>
            <p:spPr>
              <a:xfrm>
                <a:off x="4190744" y="6471912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119" name="文本框 118">
                <a:extLst>
                  <a:ext uri="{FF2B5EF4-FFF2-40B4-BE49-F238E27FC236}">
                    <a16:creationId xmlns:a16="http://schemas.microsoft.com/office/drawing/2014/main" id="{BB582364-B853-43F5-A271-02939B0283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0744" y="6471912"/>
                <a:ext cx="817395" cy="553998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文本框 119">
                <a:extLst>
                  <a:ext uri="{FF2B5EF4-FFF2-40B4-BE49-F238E27FC236}">
                    <a16:creationId xmlns:a16="http://schemas.microsoft.com/office/drawing/2014/main" id="{6361B1BD-CAB0-40EF-9FE1-028D7A5A9920}"/>
                  </a:ext>
                </a:extLst>
              </p:cNvPr>
              <p:cNvSpPr txBox="1"/>
              <p:nvPr/>
            </p:nvSpPr>
            <p:spPr>
              <a:xfrm>
                <a:off x="2494386" y="7252056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120" name="文本框 119">
                <a:extLst>
                  <a:ext uri="{FF2B5EF4-FFF2-40B4-BE49-F238E27FC236}">
                    <a16:creationId xmlns:a16="http://schemas.microsoft.com/office/drawing/2014/main" id="{6361B1BD-CAB0-40EF-9FE1-028D7A5A99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4386" y="7252056"/>
                <a:ext cx="817395" cy="553998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文本框 120">
                <a:extLst>
                  <a:ext uri="{FF2B5EF4-FFF2-40B4-BE49-F238E27FC236}">
                    <a16:creationId xmlns:a16="http://schemas.microsoft.com/office/drawing/2014/main" id="{E3E8DFF9-5282-4799-AB75-99ED14A1E802}"/>
                  </a:ext>
                </a:extLst>
              </p:cNvPr>
              <p:cNvSpPr txBox="1"/>
              <p:nvPr/>
            </p:nvSpPr>
            <p:spPr>
              <a:xfrm>
                <a:off x="3900457" y="9186084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121" name="文本框 120">
                <a:extLst>
                  <a:ext uri="{FF2B5EF4-FFF2-40B4-BE49-F238E27FC236}">
                    <a16:creationId xmlns:a16="http://schemas.microsoft.com/office/drawing/2014/main" id="{E3E8DFF9-5282-4799-AB75-99ED14A1E8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0457" y="9186084"/>
                <a:ext cx="817395" cy="553998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文本框 121">
                <a:extLst>
                  <a:ext uri="{FF2B5EF4-FFF2-40B4-BE49-F238E27FC236}">
                    <a16:creationId xmlns:a16="http://schemas.microsoft.com/office/drawing/2014/main" id="{FC7FFD38-C2EE-4B72-AFEA-46C4F0791724}"/>
                  </a:ext>
                </a:extLst>
              </p:cNvPr>
              <p:cNvSpPr txBox="1"/>
              <p:nvPr/>
            </p:nvSpPr>
            <p:spPr>
              <a:xfrm>
                <a:off x="8393428" y="5936698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122" name="文本框 121">
                <a:extLst>
                  <a:ext uri="{FF2B5EF4-FFF2-40B4-BE49-F238E27FC236}">
                    <a16:creationId xmlns:a16="http://schemas.microsoft.com/office/drawing/2014/main" id="{FC7FFD38-C2EE-4B72-AFEA-46C4F07917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3428" y="5936698"/>
                <a:ext cx="817395" cy="553998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文本框 122">
                <a:extLst>
                  <a:ext uri="{FF2B5EF4-FFF2-40B4-BE49-F238E27FC236}">
                    <a16:creationId xmlns:a16="http://schemas.microsoft.com/office/drawing/2014/main" id="{CDF67639-50EF-4AA2-AEA5-70E2B4A5FB70}"/>
                  </a:ext>
                </a:extLst>
              </p:cNvPr>
              <p:cNvSpPr txBox="1"/>
              <p:nvPr/>
            </p:nvSpPr>
            <p:spPr>
              <a:xfrm>
                <a:off x="10096243" y="8222698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123" name="文本框 122">
                <a:extLst>
                  <a:ext uri="{FF2B5EF4-FFF2-40B4-BE49-F238E27FC236}">
                    <a16:creationId xmlns:a16="http://schemas.microsoft.com/office/drawing/2014/main" id="{CDF67639-50EF-4AA2-AEA5-70E2B4A5FB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96243" y="8222698"/>
                <a:ext cx="817395" cy="553998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文本框 123">
                <a:extLst>
                  <a:ext uri="{FF2B5EF4-FFF2-40B4-BE49-F238E27FC236}">
                    <a16:creationId xmlns:a16="http://schemas.microsoft.com/office/drawing/2014/main" id="{2F93D619-7931-497F-91F2-1C90242E7A87}"/>
                  </a:ext>
                </a:extLst>
              </p:cNvPr>
              <p:cNvSpPr txBox="1"/>
              <p:nvPr/>
            </p:nvSpPr>
            <p:spPr>
              <a:xfrm>
                <a:off x="7597971" y="9207855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124" name="文本框 123">
                <a:extLst>
                  <a:ext uri="{FF2B5EF4-FFF2-40B4-BE49-F238E27FC236}">
                    <a16:creationId xmlns:a16="http://schemas.microsoft.com/office/drawing/2014/main" id="{2F93D619-7931-497F-91F2-1C90242E7A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7971" y="9207855"/>
                <a:ext cx="817395" cy="553998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文本框 124">
                <a:extLst>
                  <a:ext uri="{FF2B5EF4-FFF2-40B4-BE49-F238E27FC236}">
                    <a16:creationId xmlns:a16="http://schemas.microsoft.com/office/drawing/2014/main" id="{3DF8B0D9-163C-41CF-921E-68F54BEBF550}"/>
                  </a:ext>
                </a:extLst>
              </p:cNvPr>
              <p:cNvSpPr txBox="1"/>
              <p:nvPr/>
            </p:nvSpPr>
            <p:spPr>
              <a:xfrm>
                <a:off x="9645818" y="7705627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125" name="文本框 124">
                <a:extLst>
                  <a:ext uri="{FF2B5EF4-FFF2-40B4-BE49-F238E27FC236}">
                    <a16:creationId xmlns:a16="http://schemas.microsoft.com/office/drawing/2014/main" id="{3DF8B0D9-163C-41CF-921E-68F54BEBF5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45818" y="7705627"/>
                <a:ext cx="817395" cy="553998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文本框 125">
                <a:extLst>
                  <a:ext uri="{FF2B5EF4-FFF2-40B4-BE49-F238E27FC236}">
                    <a16:creationId xmlns:a16="http://schemas.microsoft.com/office/drawing/2014/main" id="{BE208AA6-5009-4135-B488-DFBEA6F7A104}"/>
                  </a:ext>
                </a:extLst>
              </p:cNvPr>
              <p:cNvSpPr txBox="1"/>
              <p:nvPr/>
            </p:nvSpPr>
            <p:spPr>
              <a:xfrm>
                <a:off x="9270744" y="7066998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126" name="文本框 125">
                <a:extLst>
                  <a:ext uri="{FF2B5EF4-FFF2-40B4-BE49-F238E27FC236}">
                    <a16:creationId xmlns:a16="http://schemas.microsoft.com/office/drawing/2014/main" id="{BE208AA6-5009-4135-B488-DFBEA6F7A1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0744" y="7066998"/>
                <a:ext cx="817395" cy="553998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文本框 126">
                <a:extLst>
                  <a:ext uri="{FF2B5EF4-FFF2-40B4-BE49-F238E27FC236}">
                    <a16:creationId xmlns:a16="http://schemas.microsoft.com/office/drawing/2014/main" id="{B4636A48-ADC6-460C-9297-3EF9F1F72E8E}"/>
                  </a:ext>
                </a:extLst>
              </p:cNvPr>
              <p:cNvSpPr txBox="1"/>
              <p:nvPr/>
            </p:nvSpPr>
            <p:spPr>
              <a:xfrm>
                <a:off x="7858293" y="6825699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127" name="文本框 126">
                <a:extLst>
                  <a:ext uri="{FF2B5EF4-FFF2-40B4-BE49-F238E27FC236}">
                    <a16:creationId xmlns:a16="http://schemas.microsoft.com/office/drawing/2014/main" id="{B4636A48-ADC6-460C-9297-3EF9F1F72E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8293" y="6825699"/>
                <a:ext cx="817395" cy="553998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文本框 127">
                <a:extLst>
                  <a:ext uri="{FF2B5EF4-FFF2-40B4-BE49-F238E27FC236}">
                    <a16:creationId xmlns:a16="http://schemas.microsoft.com/office/drawing/2014/main" id="{6BFC7B2A-E988-4D97-97CA-D324CCAC3BBF}"/>
                  </a:ext>
                </a:extLst>
              </p:cNvPr>
              <p:cNvSpPr txBox="1"/>
              <p:nvPr/>
            </p:nvSpPr>
            <p:spPr>
              <a:xfrm>
                <a:off x="7968085" y="8759051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128" name="文本框 127">
                <a:extLst>
                  <a:ext uri="{FF2B5EF4-FFF2-40B4-BE49-F238E27FC236}">
                    <a16:creationId xmlns:a16="http://schemas.microsoft.com/office/drawing/2014/main" id="{6BFC7B2A-E988-4D97-97CA-D324CCAC3B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8085" y="8759051"/>
                <a:ext cx="817395" cy="553998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文本框 128">
                <a:extLst>
                  <a:ext uri="{FF2B5EF4-FFF2-40B4-BE49-F238E27FC236}">
                    <a16:creationId xmlns:a16="http://schemas.microsoft.com/office/drawing/2014/main" id="{523E6055-C0FF-4D0B-9913-2E70F8CF3FD6}"/>
                  </a:ext>
                </a:extLst>
              </p:cNvPr>
              <p:cNvSpPr txBox="1"/>
              <p:nvPr/>
            </p:nvSpPr>
            <p:spPr>
              <a:xfrm>
                <a:off x="13429886" y="5936698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129" name="文本框 128">
                <a:extLst>
                  <a:ext uri="{FF2B5EF4-FFF2-40B4-BE49-F238E27FC236}">
                    <a16:creationId xmlns:a16="http://schemas.microsoft.com/office/drawing/2014/main" id="{523E6055-C0FF-4D0B-9913-2E70F8CF3F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29886" y="5936698"/>
                <a:ext cx="817395" cy="553998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文本框 129">
                <a:extLst>
                  <a:ext uri="{FF2B5EF4-FFF2-40B4-BE49-F238E27FC236}">
                    <a16:creationId xmlns:a16="http://schemas.microsoft.com/office/drawing/2014/main" id="{63ED2C55-F513-44A2-9EA3-9462260075E3}"/>
                  </a:ext>
                </a:extLst>
              </p:cNvPr>
              <p:cNvSpPr txBox="1"/>
              <p:nvPr/>
            </p:nvSpPr>
            <p:spPr>
              <a:xfrm>
                <a:off x="15132701" y="8222698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130" name="文本框 129">
                <a:extLst>
                  <a:ext uri="{FF2B5EF4-FFF2-40B4-BE49-F238E27FC236}">
                    <a16:creationId xmlns:a16="http://schemas.microsoft.com/office/drawing/2014/main" id="{63ED2C55-F513-44A2-9EA3-9462260075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32701" y="8222698"/>
                <a:ext cx="817395" cy="553998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文本框 130">
                <a:extLst>
                  <a:ext uri="{FF2B5EF4-FFF2-40B4-BE49-F238E27FC236}">
                    <a16:creationId xmlns:a16="http://schemas.microsoft.com/office/drawing/2014/main" id="{10CB58C4-1AB1-4AA4-B40F-B94A9ACCF68F}"/>
                  </a:ext>
                </a:extLst>
              </p:cNvPr>
              <p:cNvSpPr txBox="1"/>
              <p:nvPr/>
            </p:nvSpPr>
            <p:spPr>
              <a:xfrm>
                <a:off x="12634429" y="9207855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131" name="文本框 130">
                <a:extLst>
                  <a:ext uri="{FF2B5EF4-FFF2-40B4-BE49-F238E27FC236}">
                    <a16:creationId xmlns:a16="http://schemas.microsoft.com/office/drawing/2014/main" id="{10CB58C4-1AB1-4AA4-B40F-B94A9ACCF6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34429" y="9207855"/>
                <a:ext cx="817395" cy="553998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文本框 131">
                <a:extLst>
                  <a:ext uri="{FF2B5EF4-FFF2-40B4-BE49-F238E27FC236}">
                    <a16:creationId xmlns:a16="http://schemas.microsoft.com/office/drawing/2014/main" id="{8F16F996-B5D0-4C47-8A4A-CAAC0259D03E}"/>
                  </a:ext>
                </a:extLst>
              </p:cNvPr>
              <p:cNvSpPr txBox="1"/>
              <p:nvPr/>
            </p:nvSpPr>
            <p:spPr>
              <a:xfrm>
                <a:off x="14168833" y="6938184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132" name="文本框 131">
                <a:extLst>
                  <a:ext uri="{FF2B5EF4-FFF2-40B4-BE49-F238E27FC236}">
                    <a16:creationId xmlns:a16="http://schemas.microsoft.com/office/drawing/2014/main" id="{8F16F996-B5D0-4C47-8A4A-CAAC0259D0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68833" y="6938184"/>
                <a:ext cx="817395" cy="553998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文本框 132">
                <a:extLst>
                  <a:ext uri="{FF2B5EF4-FFF2-40B4-BE49-F238E27FC236}">
                    <a16:creationId xmlns:a16="http://schemas.microsoft.com/office/drawing/2014/main" id="{C1FAA1AC-195A-486F-BEF5-CB8ABDC7AB99}"/>
                  </a:ext>
                </a:extLst>
              </p:cNvPr>
              <p:cNvSpPr txBox="1"/>
              <p:nvPr/>
            </p:nvSpPr>
            <p:spPr>
              <a:xfrm>
                <a:off x="14800687" y="7618540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133" name="文本框 132">
                <a:extLst>
                  <a:ext uri="{FF2B5EF4-FFF2-40B4-BE49-F238E27FC236}">
                    <a16:creationId xmlns:a16="http://schemas.microsoft.com/office/drawing/2014/main" id="{C1FAA1AC-195A-486F-BEF5-CB8ABDC7AB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00687" y="7618540"/>
                <a:ext cx="817395" cy="553998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4" name="文本框 133">
                <a:extLst>
                  <a:ext uri="{FF2B5EF4-FFF2-40B4-BE49-F238E27FC236}">
                    <a16:creationId xmlns:a16="http://schemas.microsoft.com/office/drawing/2014/main" id="{6F10FAC1-36D9-4167-9E98-26EF88D49585}"/>
                  </a:ext>
                </a:extLst>
              </p:cNvPr>
              <p:cNvSpPr txBox="1"/>
              <p:nvPr/>
            </p:nvSpPr>
            <p:spPr>
              <a:xfrm>
                <a:off x="12389501" y="7213956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134" name="文本框 133">
                <a:extLst>
                  <a:ext uri="{FF2B5EF4-FFF2-40B4-BE49-F238E27FC236}">
                    <a16:creationId xmlns:a16="http://schemas.microsoft.com/office/drawing/2014/main" id="{6F10FAC1-36D9-4167-9E98-26EF88D495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89501" y="7213956"/>
                <a:ext cx="817395" cy="553998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文本框 134">
                <a:extLst>
                  <a:ext uri="{FF2B5EF4-FFF2-40B4-BE49-F238E27FC236}">
                    <a16:creationId xmlns:a16="http://schemas.microsoft.com/office/drawing/2014/main" id="{15E85858-2033-460A-8310-6B61AEA3DDE3}"/>
                  </a:ext>
                </a:extLst>
              </p:cNvPr>
              <p:cNvSpPr txBox="1"/>
              <p:nvPr/>
            </p:nvSpPr>
            <p:spPr>
              <a:xfrm>
                <a:off x="13820972" y="9036050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135" name="文本框 134">
                <a:extLst>
                  <a:ext uri="{FF2B5EF4-FFF2-40B4-BE49-F238E27FC236}">
                    <a16:creationId xmlns:a16="http://schemas.microsoft.com/office/drawing/2014/main" id="{15E85858-2033-460A-8310-6B61AEA3DD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20972" y="9036050"/>
                <a:ext cx="817395" cy="553998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6" name="弧形 135">
            <a:extLst>
              <a:ext uri="{FF2B5EF4-FFF2-40B4-BE49-F238E27FC236}">
                <a16:creationId xmlns:a16="http://schemas.microsoft.com/office/drawing/2014/main" id="{1489DF60-8EB0-4A4E-84CF-42805233FEFC}"/>
              </a:ext>
            </a:extLst>
          </p:cNvPr>
          <p:cNvSpPr/>
          <p:nvPr/>
        </p:nvSpPr>
        <p:spPr>
          <a:xfrm>
            <a:off x="9075420" y="7970520"/>
            <a:ext cx="225108" cy="651319"/>
          </a:xfrm>
          <a:prstGeom prst="arc">
            <a:avLst>
              <a:gd name="adj1" fmla="val 6815209"/>
              <a:gd name="adj2" fmla="val 15949811"/>
            </a:avLst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3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文本框 136">
                <a:extLst>
                  <a:ext uri="{FF2B5EF4-FFF2-40B4-BE49-F238E27FC236}">
                    <a16:creationId xmlns:a16="http://schemas.microsoft.com/office/drawing/2014/main" id="{CD007407-CAFC-4C8A-89AD-6D89831328D6}"/>
                  </a:ext>
                </a:extLst>
              </p:cNvPr>
              <p:cNvSpPr txBox="1"/>
              <p:nvPr/>
            </p:nvSpPr>
            <p:spPr>
              <a:xfrm>
                <a:off x="9019175" y="7889777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𝜙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137" name="文本框 136">
                <a:extLst>
                  <a:ext uri="{FF2B5EF4-FFF2-40B4-BE49-F238E27FC236}">
                    <a16:creationId xmlns:a16="http://schemas.microsoft.com/office/drawing/2014/main" id="{CD007407-CAFC-4C8A-89AD-6D89831328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9175" y="7889777"/>
                <a:ext cx="817395" cy="553998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9" name="弧形 138">
            <a:extLst>
              <a:ext uri="{FF2B5EF4-FFF2-40B4-BE49-F238E27FC236}">
                <a16:creationId xmlns:a16="http://schemas.microsoft.com/office/drawing/2014/main" id="{52A64030-217F-4215-8367-4F015DE54138}"/>
              </a:ext>
            </a:extLst>
          </p:cNvPr>
          <p:cNvSpPr/>
          <p:nvPr/>
        </p:nvSpPr>
        <p:spPr>
          <a:xfrm rot="16200000">
            <a:off x="6414772" y="9512077"/>
            <a:ext cx="225108" cy="651319"/>
          </a:xfrm>
          <a:prstGeom prst="arc">
            <a:avLst>
              <a:gd name="adj1" fmla="val 5661660"/>
              <a:gd name="adj2" fmla="val 15949811"/>
            </a:avLst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3000"/>
          </a:p>
        </p:txBody>
      </p:sp>
      <p:sp>
        <p:nvSpPr>
          <p:cNvPr id="140" name="弧形 139">
            <a:extLst>
              <a:ext uri="{FF2B5EF4-FFF2-40B4-BE49-F238E27FC236}">
                <a16:creationId xmlns:a16="http://schemas.microsoft.com/office/drawing/2014/main" id="{2C3F4BE2-5E2B-416B-B677-79BA0B540A67}"/>
              </a:ext>
            </a:extLst>
          </p:cNvPr>
          <p:cNvSpPr/>
          <p:nvPr/>
        </p:nvSpPr>
        <p:spPr>
          <a:xfrm rot="16200000">
            <a:off x="11405873" y="9512077"/>
            <a:ext cx="225108" cy="651319"/>
          </a:xfrm>
          <a:prstGeom prst="arc">
            <a:avLst>
              <a:gd name="adj1" fmla="val 5661660"/>
              <a:gd name="adj2" fmla="val 15949811"/>
            </a:avLst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3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文本框 140">
                <a:extLst>
                  <a:ext uri="{FF2B5EF4-FFF2-40B4-BE49-F238E27FC236}">
                    <a16:creationId xmlns:a16="http://schemas.microsoft.com/office/drawing/2014/main" id="{D3B5171C-11A9-45D7-8C01-558FD632E8E1}"/>
                  </a:ext>
                </a:extLst>
              </p:cNvPr>
              <p:cNvSpPr txBox="1"/>
              <p:nvPr/>
            </p:nvSpPr>
            <p:spPr>
              <a:xfrm>
                <a:off x="6098356" y="10052050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141" name="文本框 140">
                <a:extLst>
                  <a:ext uri="{FF2B5EF4-FFF2-40B4-BE49-F238E27FC236}">
                    <a16:creationId xmlns:a16="http://schemas.microsoft.com/office/drawing/2014/main" id="{D3B5171C-11A9-45D7-8C01-558FD632E8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8356" y="10052050"/>
                <a:ext cx="817395" cy="553998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文本框 141">
                <a:extLst>
                  <a:ext uri="{FF2B5EF4-FFF2-40B4-BE49-F238E27FC236}">
                    <a16:creationId xmlns:a16="http://schemas.microsoft.com/office/drawing/2014/main" id="{187958C7-6869-428E-AF14-881C9378FCA1}"/>
                  </a:ext>
                </a:extLst>
              </p:cNvPr>
              <p:cNvSpPr txBox="1"/>
              <p:nvPr/>
            </p:nvSpPr>
            <p:spPr>
              <a:xfrm>
                <a:off x="11140256" y="10052050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p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142" name="文本框 141">
                <a:extLst>
                  <a:ext uri="{FF2B5EF4-FFF2-40B4-BE49-F238E27FC236}">
                    <a16:creationId xmlns:a16="http://schemas.microsoft.com/office/drawing/2014/main" id="{187958C7-6869-428E-AF14-881C9378FC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40256" y="10052050"/>
                <a:ext cx="817395" cy="553998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文本框 142">
                <a:extLst>
                  <a:ext uri="{FF2B5EF4-FFF2-40B4-BE49-F238E27FC236}">
                    <a16:creationId xmlns:a16="http://schemas.microsoft.com/office/drawing/2014/main" id="{1804586C-9EC0-4103-A139-ECDDEE1F24FC}"/>
                  </a:ext>
                </a:extLst>
              </p:cNvPr>
              <p:cNvSpPr txBox="1"/>
              <p:nvPr/>
            </p:nvSpPr>
            <p:spPr>
              <a:xfrm>
                <a:off x="8535988" y="10052050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143" name="文本框 142">
                <a:extLst>
                  <a:ext uri="{FF2B5EF4-FFF2-40B4-BE49-F238E27FC236}">
                    <a16:creationId xmlns:a16="http://schemas.microsoft.com/office/drawing/2014/main" id="{1804586C-9EC0-4103-A139-ECDDEE1F24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5988" y="10052050"/>
                <a:ext cx="817395" cy="553998"/>
              </a:xfrm>
              <a:prstGeom prst="rect">
                <a:avLst/>
              </a:prstGeom>
              <a:blipFill>
                <a:blip r:embed="rId36"/>
                <a:stretch>
                  <a:fillRect r="-313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4" name="弧形 143">
            <a:extLst>
              <a:ext uri="{FF2B5EF4-FFF2-40B4-BE49-F238E27FC236}">
                <a16:creationId xmlns:a16="http://schemas.microsoft.com/office/drawing/2014/main" id="{F77340C7-D96B-4607-8B4A-0F076A59D122}"/>
              </a:ext>
            </a:extLst>
          </p:cNvPr>
          <p:cNvSpPr/>
          <p:nvPr/>
        </p:nvSpPr>
        <p:spPr>
          <a:xfrm rot="16200000">
            <a:off x="8980174" y="9512077"/>
            <a:ext cx="225108" cy="651319"/>
          </a:xfrm>
          <a:prstGeom prst="arc">
            <a:avLst>
              <a:gd name="adj1" fmla="val 5661660"/>
              <a:gd name="adj2" fmla="val 15949811"/>
            </a:avLst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3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6" name="文本框 145">
                <a:extLst>
                  <a:ext uri="{FF2B5EF4-FFF2-40B4-BE49-F238E27FC236}">
                    <a16:creationId xmlns:a16="http://schemas.microsoft.com/office/drawing/2014/main" id="{4CE4FDF5-9382-4494-900C-4B090F10A4C9}"/>
                  </a:ext>
                </a:extLst>
              </p:cNvPr>
              <p:cNvSpPr txBox="1"/>
              <p:nvPr/>
            </p:nvSpPr>
            <p:spPr>
              <a:xfrm>
                <a:off x="2833914" y="11991897"/>
                <a:ext cx="6677479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p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e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e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4000" dirty="0"/>
              </a:p>
            </p:txBody>
          </p:sp>
        </mc:Choice>
        <mc:Fallback xmlns="">
          <p:sp>
            <p:nvSpPr>
              <p:cNvPr id="146" name="文本框 145">
                <a:extLst>
                  <a:ext uri="{FF2B5EF4-FFF2-40B4-BE49-F238E27FC236}">
                    <a16:creationId xmlns:a16="http://schemas.microsoft.com/office/drawing/2014/main" id="{4CE4FDF5-9382-4494-900C-4B090F10A4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3914" y="11991897"/>
                <a:ext cx="6677479" cy="707886"/>
              </a:xfrm>
              <a:prstGeom prst="rect">
                <a:avLst/>
              </a:prstGeom>
              <a:blipFill>
                <a:blip r:embed="rId3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文本框 146">
                <a:extLst>
                  <a:ext uri="{FF2B5EF4-FFF2-40B4-BE49-F238E27FC236}">
                    <a16:creationId xmlns:a16="http://schemas.microsoft.com/office/drawing/2014/main" id="{3D598BE8-C82F-446D-B93C-1CAD1F68AAFF}"/>
                  </a:ext>
                </a:extLst>
              </p:cNvPr>
              <p:cNvSpPr txBox="1"/>
              <p:nvPr/>
            </p:nvSpPr>
            <p:spPr>
              <a:xfrm>
                <a:off x="2662464" y="12582447"/>
                <a:ext cx="11625036" cy="17992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4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40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e>
                                    <m:r>
                                      <a:rPr lang="en-US" altLang="zh-CN" sz="40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e>
                                    <m:r>
                                      <a:rPr lang="en-US" altLang="zh-CN" sz="40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4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4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40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40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e>
                                    <m:r>
                                      <a:rPr lang="en-US" altLang="zh-CN" sz="40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e>
                                    <m:r>
                                      <a:rPr lang="en-US" altLang="zh-CN" sz="40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en-US" altLang="zh-CN" sz="4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40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p>
                                    <m:r>
                                      <a:rPr lang="en-US" altLang="zh-CN" sz="4000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US" altLang="zh-CN" sz="4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40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p>
                                    <m:r>
                                      <a:rPr lang="en-US" altLang="zh-CN" sz="4000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US" altLang="zh-CN" sz="4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40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p>
                                    <m:r>
                                      <a:rPr lang="en-US" altLang="zh-CN" sz="4000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4000" dirty="0"/>
              </a:p>
            </p:txBody>
          </p:sp>
        </mc:Choice>
        <mc:Fallback xmlns="">
          <p:sp>
            <p:nvSpPr>
              <p:cNvPr id="147" name="文本框 146">
                <a:extLst>
                  <a:ext uri="{FF2B5EF4-FFF2-40B4-BE49-F238E27FC236}">
                    <a16:creationId xmlns:a16="http://schemas.microsoft.com/office/drawing/2014/main" id="{3D598BE8-C82F-446D-B93C-1CAD1F68AA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2464" y="12582447"/>
                <a:ext cx="11625036" cy="1799275"/>
              </a:xfrm>
              <a:prstGeom prst="rect">
                <a:avLst/>
              </a:prstGeom>
              <a:blipFill>
                <a:blip r:embed="rId3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文本框 148">
                <a:extLst>
                  <a:ext uri="{FF2B5EF4-FFF2-40B4-BE49-F238E27FC236}">
                    <a16:creationId xmlns:a16="http://schemas.microsoft.com/office/drawing/2014/main" id="{87B439FF-EFE2-4127-9320-54D4935F5573}"/>
                  </a:ext>
                </a:extLst>
              </p:cNvPr>
              <p:cNvSpPr txBox="1"/>
              <p:nvPr/>
            </p:nvSpPr>
            <p:spPr>
              <a:xfrm>
                <a:off x="5661592" y="14714607"/>
                <a:ext cx="6677479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p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b>
                        <m:sSubPr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d>
                        <m:dPr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d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lang="zh-CN" altLang="en-US" sz="4000" dirty="0"/>
              </a:p>
            </p:txBody>
          </p:sp>
        </mc:Choice>
        <mc:Fallback xmlns="">
          <p:sp>
            <p:nvSpPr>
              <p:cNvPr id="149" name="文本框 148">
                <a:extLst>
                  <a:ext uri="{FF2B5EF4-FFF2-40B4-BE49-F238E27FC236}">
                    <a16:creationId xmlns:a16="http://schemas.microsoft.com/office/drawing/2014/main" id="{87B439FF-EFE2-4127-9320-54D4935F55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1592" y="14714607"/>
                <a:ext cx="6677479" cy="707886"/>
              </a:xfrm>
              <a:prstGeom prst="rect">
                <a:avLst/>
              </a:prstGeom>
              <a:blipFill>
                <a:blip r:embed="rId3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435462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矩形 149">
            <a:extLst>
              <a:ext uri="{FF2B5EF4-FFF2-40B4-BE49-F238E27FC236}">
                <a16:creationId xmlns:a16="http://schemas.microsoft.com/office/drawing/2014/main" id="{BE2EDCE2-5DF4-4019-9F9F-38E7F4B645E4}"/>
              </a:ext>
            </a:extLst>
          </p:cNvPr>
          <p:cNvSpPr/>
          <p:nvPr/>
        </p:nvSpPr>
        <p:spPr>
          <a:xfrm>
            <a:off x="0" y="14554200"/>
            <a:ext cx="18000663" cy="1028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8" name="矩形 147">
            <a:extLst>
              <a:ext uri="{FF2B5EF4-FFF2-40B4-BE49-F238E27FC236}">
                <a16:creationId xmlns:a16="http://schemas.microsoft.com/office/drawing/2014/main" id="{84B865D7-B8AB-4205-A24B-822BA9C29E01}"/>
              </a:ext>
            </a:extLst>
          </p:cNvPr>
          <p:cNvSpPr/>
          <p:nvPr/>
        </p:nvSpPr>
        <p:spPr>
          <a:xfrm>
            <a:off x="0" y="11772900"/>
            <a:ext cx="18000663" cy="28384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5" name="矩形 144">
            <a:extLst>
              <a:ext uri="{FF2B5EF4-FFF2-40B4-BE49-F238E27FC236}">
                <a16:creationId xmlns:a16="http://schemas.microsoft.com/office/drawing/2014/main" id="{5CF017D8-97F6-43C4-85E1-E7D026270DE6}"/>
              </a:ext>
            </a:extLst>
          </p:cNvPr>
          <p:cNvSpPr/>
          <p:nvPr/>
        </p:nvSpPr>
        <p:spPr>
          <a:xfrm>
            <a:off x="0" y="4746171"/>
            <a:ext cx="18000663" cy="711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2" name="直接箭头连接符 51">
            <a:extLst>
              <a:ext uri="{FF2B5EF4-FFF2-40B4-BE49-F238E27FC236}">
                <a16:creationId xmlns:a16="http://schemas.microsoft.com/office/drawing/2014/main" id="{AD049581-2E02-4F1B-A1A3-4038922BC8F6}"/>
              </a:ext>
            </a:extLst>
          </p:cNvPr>
          <p:cNvCxnSpPr>
            <a:cxnSpLocks/>
          </p:cNvCxnSpPr>
          <p:nvPr/>
        </p:nvCxnSpPr>
        <p:spPr>
          <a:xfrm flipV="1">
            <a:off x="3358243" y="6632123"/>
            <a:ext cx="0" cy="2133599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箭头连接符 54">
            <a:extLst>
              <a:ext uri="{FF2B5EF4-FFF2-40B4-BE49-F238E27FC236}">
                <a16:creationId xmlns:a16="http://schemas.microsoft.com/office/drawing/2014/main" id="{F2ECC6BB-839B-493A-8077-5989DE1BECC5}"/>
              </a:ext>
            </a:extLst>
          </p:cNvPr>
          <p:cNvCxnSpPr>
            <a:cxnSpLocks/>
          </p:cNvCxnSpPr>
          <p:nvPr/>
        </p:nvCxnSpPr>
        <p:spPr>
          <a:xfrm flipV="1">
            <a:off x="3348718" y="8756197"/>
            <a:ext cx="2078038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箭头连接符 58">
            <a:extLst>
              <a:ext uri="{FF2B5EF4-FFF2-40B4-BE49-F238E27FC236}">
                <a16:creationId xmlns:a16="http://schemas.microsoft.com/office/drawing/2014/main" id="{66F34A67-7A47-477F-AF01-549CDF7BF380}"/>
              </a:ext>
            </a:extLst>
          </p:cNvPr>
          <p:cNvCxnSpPr>
            <a:cxnSpLocks/>
          </p:cNvCxnSpPr>
          <p:nvPr/>
        </p:nvCxnSpPr>
        <p:spPr>
          <a:xfrm>
            <a:off x="3358243" y="7466513"/>
            <a:ext cx="1257300" cy="1295399"/>
          </a:xfrm>
          <a:prstGeom prst="straightConnector1">
            <a:avLst/>
          </a:prstGeom>
          <a:ln w="63500">
            <a:solidFill>
              <a:schemeClr val="accent4"/>
            </a:solidFill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接箭头连接符 109">
            <a:extLst>
              <a:ext uri="{FF2B5EF4-FFF2-40B4-BE49-F238E27FC236}">
                <a16:creationId xmlns:a16="http://schemas.microsoft.com/office/drawing/2014/main" id="{F3DB9AB2-26B8-4513-922E-B01B78E4412E}"/>
              </a:ext>
            </a:extLst>
          </p:cNvPr>
          <p:cNvCxnSpPr>
            <a:cxnSpLocks/>
          </p:cNvCxnSpPr>
          <p:nvPr/>
        </p:nvCxnSpPr>
        <p:spPr>
          <a:xfrm flipV="1">
            <a:off x="3983083" y="7649392"/>
            <a:ext cx="468775" cy="457200"/>
          </a:xfrm>
          <a:prstGeom prst="straightConnector1">
            <a:avLst/>
          </a:prstGeom>
          <a:ln w="63500">
            <a:solidFill>
              <a:schemeClr val="accent5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文本框 114">
                <a:extLst>
                  <a:ext uri="{FF2B5EF4-FFF2-40B4-BE49-F238E27FC236}">
                    <a16:creationId xmlns:a16="http://schemas.microsoft.com/office/drawing/2014/main" id="{BC593C47-DB1B-48E9-B2D0-9729FA6AFC3F}"/>
                  </a:ext>
                </a:extLst>
              </p:cNvPr>
              <p:cNvSpPr txBox="1"/>
              <p:nvPr/>
            </p:nvSpPr>
            <p:spPr>
              <a:xfrm>
                <a:off x="3197314" y="6415670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115" name="文本框 114">
                <a:extLst>
                  <a:ext uri="{FF2B5EF4-FFF2-40B4-BE49-F238E27FC236}">
                    <a16:creationId xmlns:a16="http://schemas.microsoft.com/office/drawing/2014/main" id="{BC593C47-DB1B-48E9-B2D0-9729FA6AFC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7314" y="6415670"/>
                <a:ext cx="817395" cy="55399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文本框 115">
                <a:extLst>
                  <a:ext uri="{FF2B5EF4-FFF2-40B4-BE49-F238E27FC236}">
                    <a16:creationId xmlns:a16="http://schemas.microsoft.com/office/drawing/2014/main" id="{98DB8689-C01C-4B03-943B-1DDBC1809111}"/>
                  </a:ext>
                </a:extLst>
              </p:cNvPr>
              <p:cNvSpPr txBox="1"/>
              <p:nvPr/>
            </p:nvSpPr>
            <p:spPr>
              <a:xfrm>
                <a:off x="4900129" y="8701670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116" name="文本框 115">
                <a:extLst>
                  <a:ext uri="{FF2B5EF4-FFF2-40B4-BE49-F238E27FC236}">
                    <a16:creationId xmlns:a16="http://schemas.microsoft.com/office/drawing/2014/main" id="{98DB8689-C01C-4B03-943B-1DDBC18091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0129" y="8701670"/>
                <a:ext cx="817395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文本框 117">
                <a:extLst>
                  <a:ext uri="{FF2B5EF4-FFF2-40B4-BE49-F238E27FC236}">
                    <a16:creationId xmlns:a16="http://schemas.microsoft.com/office/drawing/2014/main" id="{26CC5719-8F08-4AF2-8699-A409F0FCC3D5}"/>
                  </a:ext>
                </a:extLst>
              </p:cNvPr>
              <p:cNvSpPr txBox="1"/>
              <p:nvPr/>
            </p:nvSpPr>
            <p:spPr>
              <a:xfrm>
                <a:off x="4366426" y="6888836"/>
                <a:ext cx="2120659" cy="9734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5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zh-CN" sz="25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type m:val="lin"/>
                                    <m:ctrlP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en-US" altLang="zh-CN" sz="25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altLang="zh-CN" sz="25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rad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type m:val="lin"/>
                                    <m:ctrlP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en-US" altLang="zh-CN" sz="25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altLang="zh-CN" sz="25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rad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2500" dirty="0"/>
              </a:p>
            </p:txBody>
          </p:sp>
        </mc:Choice>
        <mc:Fallback xmlns="">
          <p:sp>
            <p:nvSpPr>
              <p:cNvPr id="118" name="文本框 117">
                <a:extLst>
                  <a:ext uri="{FF2B5EF4-FFF2-40B4-BE49-F238E27FC236}">
                    <a16:creationId xmlns:a16="http://schemas.microsoft.com/office/drawing/2014/main" id="{26CC5719-8F08-4AF2-8699-A409F0FCC3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6426" y="6888836"/>
                <a:ext cx="2120659" cy="97347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文本框 118">
                <a:extLst>
                  <a:ext uri="{FF2B5EF4-FFF2-40B4-BE49-F238E27FC236}">
                    <a16:creationId xmlns:a16="http://schemas.microsoft.com/office/drawing/2014/main" id="{BB582364-B853-43F5-A271-02939B028314}"/>
                  </a:ext>
                </a:extLst>
              </p:cNvPr>
              <p:cNvSpPr txBox="1"/>
              <p:nvPr/>
            </p:nvSpPr>
            <p:spPr>
              <a:xfrm>
                <a:off x="1422507" y="7004224"/>
                <a:ext cx="2377696" cy="7313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5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zh-CN" sz="25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25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5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2500" dirty="0"/>
              </a:p>
            </p:txBody>
          </p:sp>
        </mc:Choice>
        <mc:Fallback xmlns="">
          <p:sp>
            <p:nvSpPr>
              <p:cNvPr id="119" name="文本框 118">
                <a:extLst>
                  <a:ext uri="{FF2B5EF4-FFF2-40B4-BE49-F238E27FC236}">
                    <a16:creationId xmlns:a16="http://schemas.microsoft.com/office/drawing/2014/main" id="{BB582364-B853-43F5-A271-02939B0283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2507" y="7004224"/>
                <a:ext cx="2377696" cy="7313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6" name="文本框 145">
                <a:extLst>
                  <a:ext uri="{FF2B5EF4-FFF2-40B4-BE49-F238E27FC236}">
                    <a16:creationId xmlns:a16="http://schemas.microsoft.com/office/drawing/2014/main" id="{4CE4FDF5-9382-4494-900C-4B090F10A4C9}"/>
                  </a:ext>
                </a:extLst>
              </p:cNvPr>
              <p:cNvSpPr txBox="1"/>
              <p:nvPr/>
            </p:nvSpPr>
            <p:spPr>
              <a:xfrm>
                <a:off x="2833914" y="12412811"/>
                <a:ext cx="6677479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p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e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e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4000" dirty="0"/>
              </a:p>
            </p:txBody>
          </p:sp>
        </mc:Choice>
        <mc:Fallback xmlns="">
          <p:sp>
            <p:nvSpPr>
              <p:cNvPr id="146" name="文本框 145">
                <a:extLst>
                  <a:ext uri="{FF2B5EF4-FFF2-40B4-BE49-F238E27FC236}">
                    <a16:creationId xmlns:a16="http://schemas.microsoft.com/office/drawing/2014/main" id="{4CE4FDF5-9382-4494-900C-4B090F10A4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3914" y="12412811"/>
                <a:ext cx="6677479" cy="70788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文本框 146">
                <a:extLst>
                  <a:ext uri="{FF2B5EF4-FFF2-40B4-BE49-F238E27FC236}">
                    <a16:creationId xmlns:a16="http://schemas.microsoft.com/office/drawing/2014/main" id="{3D598BE8-C82F-446D-B93C-1CAD1F68AAFF}"/>
                  </a:ext>
                </a:extLst>
              </p:cNvPr>
              <p:cNvSpPr txBox="1"/>
              <p:nvPr/>
            </p:nvSpPr>
            <p:spPr>
              <a:xfrm>
                <a:off x="2662464" y="13003361"/>
                <a:ext cx="11625036" cy="17992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4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40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e>
                                    <m:r>
                                      <a:rPr lang="en-US" altLang="zh-CN" sz="40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e>
                                    <m:r>
                                      <a:rPr lang="en-US" altLang="zh-CN" sz="40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4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4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40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40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e>
                                    <m:r>
                                      <a:rPr lang="en-US" altLang="zh-CN" sz="40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e>
                                    <m:r>
                                      <a:rPr lang="en-US" altLang="zh-CN" sz="40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en-US" altLang="zh-CN" sz="4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40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p>
                                    <m:r>
                                      <a:rPr lang="en-US" altLang="zh-CN" sz="4000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US" altLang="zh-CN" sz="4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40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p>
                                    <m:r>
                                      <a:rPr lang="en-US" altLang="zh-CN" sz="4000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US" altLang="zh-CN" sz="4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40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p>
                                    <m:r>
                                      <a:rPr lang="en-US" altLang="zh-CN" sz="4000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4000" dirty="0"/>
              </a:p>
            </p:txBody>
          </p:sp>
        </mc:Choice>
        <mc:Fallback xmlns="">
          <p:sp>
            <p:nvSpPr>
              <p:cNvPr id="147" name="文本框 146">
                <a:extLst>
                  <a:ext uri="{FF2B5EF4-FFF2-40B4-BE49-F238E27FC236}">
                    <a16:creationId xmlns:a16="http://schemas.microsoft.com/office/drawing/2014/main" id="{3D598BE8-C82F-446D-B93C-1CAD1F68AA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2464" y="13003361"/>
                <a:ext cx="11625036" cy="17992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文本框 148">
                <a:extLst>
                  <a:ext uri="{FF2B5EF4-FFF2-40B4-BE49-F238E27FC236}">
                    <a16:creationId xmlns:a16="http://schemas.microsoft.com/office/drawing/2014/main" id="{87B439FF-EFE2-4127-9320-54D4935F5573}"/>
                  </a:ext>
                </a:extLst>
              </p:cNvPr>
              <p:cNvSpPr txBox="1"/>
              <p:nvPr/>
            </p:nvSpPr>
            <p:spPr>
              <a:xfrm>
                <a:off x="5661592" y="14714607"/>
                <a:ext cx="6677479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p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b>
                        <m:sSubPr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d>
                        <m:dPr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d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lang="zh-CN" altLang="en-US" sz="4000" dirty="0"/>
              </a:p>
            </p:txBody>
          </p:sp>
        </mc:Choice>
        <mc:Fallback xmlns="">
          <p:sp>
            <p:nvSpPr>
              <p:cNvPr id="149" name="文本框 148">
                <a:extLst>
                  <a:ext uri="{FF2B5EF4-FFF2-40B4-BE49-F238E27FC236}">
                    <a16:creationId xmlns:a16="http://schemas.microsoft.com/office/drawing/2014/main" id="{87B439FF-EFE2-4127-9320-54D4935F55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1592" y="14714607"/>
                <a:ext cx="6677479" cy="70788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文本框 90">
                <a:extLst>
                  <a:ext uri="{FF2B5EF4-FFF2-40B4-BE49-F238E27FC236}">
                    <a16:creationId xmlns:a16="http://schemas.microsoft.com/office/drawing/2014/main" id="{0BC3BE66-B323-42CB-BBD9-CF89B866D2FA}"/>
                  </a:ext>
                </a:extLst>
              </p:cNvPr>
              <p:cNvSpPr txBox="1"/>
              <p:nvPr/>
            </p:nvSpPr>
            <p:spPr>
              <a:xfrm>
                <a:off x="3152247" y="8934624"/>
                <a:ext cx="2377696" cy="7338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5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zh-CN" sz="25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sz="25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5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2500" dirty="0"/>
              </a:p>
            </p:txBody>
          </p:sp>
        </mc:Choice>
        <mc:Fallback xmlns="">
          <p:sp>
            <p:nvSpPr>
              <p:cNvPr id="91" name="文本框 90">
                <a:extLst>
                  <a:ext uri="{FF2B5EF4-FFF2-40B4-BE49-F238E27FC236}">
                    <a16:creationId xmlns:a16="http://schemas.microsoft.com/office/drawing/2014/main" id="{0BC3BE66-B323-42CB-BBD9-CF89B866D2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2247" y="8934624"/>
                <a:ext cx="2377696" cy="73385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2" name="直接箭头连接符 91">
            <a:extLst>
              <a:ext uri="{FF2B5EF4-FFF2-40B4-BE49-F238E27FC236}">
                <a16:creationId xmlns:a16="http://schemas.microsoft.com/office/drawing/2014/main" id="{FBD4A653-EF8A-40C2-9D1D-3AC3AA3B9FFD}"/>
              </a:ext>
            </a:extLst>
          </p:cNvPr>
          <p:cNvCxnSpPr>
            <a:cxnSpLocks/>
          </p:cNvCxnSpPr>
          <p:nvPr/>
        </p:nvCxnSpPr>
        <p:spPr>
          <a:xfrm flipV="1">
            <a:off x="12472534" y="5042808"/>
            <a:ext cx="0" cy="2133599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接箭头连接符 92">
            <a:extLst>
              <a:ext uri="{FF2B5EF4-FFF2-40B4-BE49-F238E27FC236}">
                <a16:creationId xmlns:a16="http://schemas.microsoft.com/office/drawing/2014/main" id="{2151982C-2585-4A5F-8FC1-E32E1C88182A}"/>
              </a:ext>
            </a:extLst>
          </p:cNvPr>
          <p:cNvCxnSpPr>
            <a:cxnSpLocks/>
          </p:cNvCxnSpPr>
          <p:nvPr/>
        </p:nvCxnSpPr>
        <p:spPr>
          <a:xfrm flipV="1">
            <a:off x="12463009" y="7166882"/>
            <a:ext cx="2078038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接箭头连接符 93">
            <a:extLst>
              <a:ext uri="{FF2B5EF4-FFF2-40B4-BE49-F238E27FC236}">
                <a16:creationId xmlns:a16="http://schemas.microsoft.com/office/drawing/2014/main" id="{E6FCC384-B661-419E-9098-AF7A2BBFD2AC}"/>
              </a:ext>
            </a:extLst>
          </p:cNvPr>
          <p:cNvCxnSpPr>
            <a:cxnSpLocks/>
          </p:cNvCxnSpPr>
          <p:nvPr/>
        </p:nvCxnSpPr>
        <p:spPr>
          <a:xfrm>
            <a:off x="12472534" y="5877198"/>
            <a:ext cx="652916" cy="1299209"/>
          </a:xfrm>
          <a:prstGeom prst="straightConnector1">
            <a:avLst/>
          </a:prstGeom>
          <a:ln w="63500">
            <a:solidFill>
              <a:schemeClr val="accent4"/>
            </a:solidFill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接箭头连接符 94">
            <a:extLst>
              <a:ext uri="{FF2B5EF4-FFF2-40B4-BE49-F238E27FC236}">
                <a16:creationId xmlns:a16="http://schemas.microsoft.com/office/drawing/2014/main" id="{475C39C5-153C-4491-95D1-238DDBE3E3A5}"/>
              </a:ext>
            </a:extLst>
          </p:cNvPr>
          <p:cNvCxnSpPr>
            <a:cxnSpLocks/>
          </p:cNvCxnSpPr>
          <p:nvPr/>
        </p:nvCxnSpPr>
        <p:spPr>
          <a:xfrm flipV="1">
            <a:off x="12797337" y="6081032"/>
            <a:ext cx="228100" cy="436245"/>
          </a:xfrm>
          <a:prstGeom prst="straightConnector1">
            <a:avLst/>
          </a:prstGeom>
          <a:ln w="63500">
            <a:solidFill>
              <a:schemeClr val="accent5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文本框 95">
                <a:extLst>
                  <a:ext uri="{FF2B5EF4-FFF2-40B4-BE49-F238E27FC236}">
                    <a16:creationId xmlns:a16="http://schemas.microsoft.com/office/drawing/2014/main" id="{DEBAF345-A6FF-421B-88A4-FA065E0097C0}"/>
                  </a:ext>
                </a:extLst>
              </p:cNvPr>
              <p:cNvSpPr txBox="1"/>
              <p:nvPr/>
            </p:nvSpPr>
            <p:spPr>
              <a:xfrm>
                <a:off x="12311605" y="4826355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96" name="文本框 95">
                <a:extLst>
                  <a:ext uri="{FF2B5EF4-FFF2-40B4-BE49-F238E27FC236}">
                    <a16:creationId xmlns:a16="http://schemas.microsoft.com/office/drawing/2014/main" id="{DEBAF345-A6FF-421B-88A4-FA065E0097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11605" y="4826355"/>
                <a:ext cx="817395" cy="55399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文本框 97">
                <a:extLst>
                  <a:ext uri="{FF2B5EF4-FFF2-40B4-BE49-F238E27FC236}">
                    <a16:creationId xmlns:a16="http://schemas.microsoft.com/office/drawing/2014/main" id="{0BE7093D-B58C-4D36-9F56-9868588D894D}"/>
                  </a:ext>
                </a:extLst>
              </p:cNvPr>
              <p:cNvSpPr txBox="1"/>
              <p:nvPr/>
            </p:nvSpPr>
            <p:spPr>
              <a:xfrm>
                <a:off x="14014420" y="7112355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98" name="文本框 97">
                <a:extLst>
                  <a:ext uri="{FF2B5EF4-FFF2-40B4-BE49-F238E27FC236}">
                    <a16:creationId xmlns:a16="http://schemas.microsoft.com/office/drawing/2014/main" id="{0BE7093D-B58C-4D36-9F56-9868588D89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14420" y="7112355"/>
                <a:ext cx="817395" cy="55399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2" name="直接箭头连接符 111">
            <a:extLst>
              <a:ext uri="{FF2B5EF4-FFF2-40B4-BE49-F238E27FC236}">
                <a16:creationId xmlns:a16="http://schemas.microsoft.com/office/drawing/2014/main" id="{B475520B-205E-4B9D-B67F-C83BF49EEBEE}"/>
              </a:ext>
            </a:extLst>
          </p:cNvPr>
          <p:cNvCxnSpPr>
            <a:cxnSpLocks/>
          </p:cNvCxnSpPr>
          <p:nvPr/>
        </p:nvCxnSpPr>
        <p:spPr>
          <a:xfrm flipV="1">
            <a:off x="12453258" y="7600951"/>
            <a:ext cx="0" cy="2133599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直接箭头连接符 137">
            <a:extLst>
              <a:ext uri="{FF2B5EF4-FFF2-40B4-BE49-F238E27FC236}">
                <a16:creationId xmlns:a16="http://schemas.microsoft.com/office/drawing/2014/main" id="{8ED288C4-AA5E-4DCF-9FE3-7C8AAA2E8C25}"/>
              </a:ext>
            </a:extLst>
          </p:cNvPr>
          <p:cNvCxnSpPr>
            <a:cxnSpLocks/>
          </p:cNvCxnSpPr>
          <p:nvPr/>
        </p:nvCxnSpPr>
        <p:spPr>
          <a:xfrm flipV="1">
            <a:off x="12443733" y="9725025"/>
            <a:ext cx="2078038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直接箭头连接符 151">
            <a:extLst>
              <a:ext uri="{FF2B5EF4-FFF2-40B4-BE49-F238E27FC236}">
                <a16:creationId xmlns:a16="http://schemas.microsoft.com/office/drawing/2014/main" id="{98B05E4D-7E93-4473-9502-55D4CC25C852}"/>
              </a:ext>
            </a:extLst>
          </p:cNvPr>
          <p:cNvCxnSpPr>
            <a:cxnSpLocks/>
          </p:cNvCxnSpPr>
          <p:nvPr/>
        </p:nvCxnSpPr>
        <p:spPr>
          <a:xfrm flipV="1">
            <a:off x="12796158" y="8753475"/>
            <a:ext cx="611073" cy="321946"/>
          </a:xfrm>
          <a:prstGeom prst="straightConnector1">
            <a:avLst/>
          </a:prstGeom>
          <a:ln w="63500">
            <a:solidFill>
              <a:schemeClr val="accent5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文本框 152">
                <a:extLst>
                  <a:ext uri="{FF2B5EF4-FFF2-40B4-BE49-F238E27FC236}">
                    <a16:creationId xmlns:a16="http://schemas.microsoft.com/office/drawing/2014/main" id="{3063CDBE-4A58-43A8-BBBB-0846FA1B5BD3}"/>
                  </a:ext>
                </a:extLst>
              </p:cNvPr>
              <p:cNvSpPr txBox="1"/>
              <p:nvPr/>
            </p:nvSpPr>
            <p:spPr>
              <a:xfrm>
                <a:off x="12292329" y="7384498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153" name="文本框 152">
                <a:extLst>
                  <a:ext uri="{FF2B5EF4-FFF2-40B4-BE49-F238E27FC236}">
                    <a16:creationId xmlns:a16="http://schemas.microsoft.com/office/drawing/2014/main" id="{3063CDBE-4A58-43A8-BBBB-0846FA1B5B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92329" y="7384498"/>
                <a:ext cx="817395" cy="55399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文本框 153">
                <a:extLst>
                  <a:ext uri="{FF2B5EF4-FFF2-40B4-BE49-F238E27FC236}">
                    <a16:creationId xmlns:a16="http://schemas.microsoft.com/office/drawing/2014/main" id="{69AAC22C-6BE5-4599-9B32-AC7A77A952D6}"/>
                  </a:ext>
                </a:extLst>
              </p:cNvPr>
              <p:cNvSpPr txBox="1"/>
              <p:nvPr/>
            </p:nvSpPr>
            <p:spPr>
              <a:xfrm>
                <a:off x="13995144" y="9670498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154" name="文本框 153">
                <a:extLst>
                  <a:ext uri="{FF2B5EF4-FFF2-40B4-BE49-F238E27FC236}">
                    <a16:creationId xmlns:a16="http://schemas.microsoft.com/office/drawing/2014/main" id="{69AAC22C-6BE5-4599-9B32-AC7A77A952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95144" y="9670498"/>
                <a:ext cx="817395" cy="55399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文本框 154">
                <a:extLst>
                  <a:ext uri="{FF2B5EF4-FFF2-40B4-BE49-F238E27FC236}">
                    <a16:creationId xmlns:a16="http://schemas.microsoft.com/office/drawing/2014/main" id="{E815FC61-50AA-4257-8875-211435F6165E}"/>
                  </a:ext>
                </a:extLst>
              </p:cNvPr>
              <p:cNvSpPr txBox="1"/>
              <p:nvPr/>
            </p:nvSpPr>
            <p:spPr>
              <a:xfrm>
                <a:off x="13099613" y="8191039"/>
                <a:ext cx="2457887" cy="9891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acc>
                      <m:r>
                        <a:rPr lang="en-US" altLang="zh-CN" sz="25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5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5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type m:val="lin"/>
                                    <m:ctrlPr>
                                      <a:rPr lang="en-US" altLang="zh-CN" sz="25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en-US" altLang="zh-CN" sz="25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altLang="zh-CN" sz="2500" b="0" i="1" smtClean="0">
                                            <a:latin typeface="Cambria Math" panose="02040503050406030204" pitchFamily="18" charset="0"/>
                                          </a:rPr>
                                          <m:t>5</m:t>
                                        </m:r>
                                      </m:e>
                                    </m:rad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type m:val="lin"/>
                                    <m:ctrlPr>
                                      <a:rPr lang="en-US" altLang="zh-CN" sz="25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25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en-US" altLang="zh-CN" sz="25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altLang="zh-CN" sz="2500" b="0" i="1" smtClean="0">
                                            <a:latin typeface="Cambria Math" panose="02040503050406030204" pitchFamily="18" charset="0"/>
                                          </a:rPr>
                                          <m:t>5</m:t>
                                        </m:r>
                                      </m:e>
                                    </m:rad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2500" dirty="0"/>
              </a:p>
            </p:txBody>
          </p:sp>
        </mc:Choice>
        <mc:Fallback xmlns="">
          <p:sp>
            <p:nvSpPr>
              <p:cNvPr id="155" name="文本框 154">
                <a:extLst>
                  <a:ext uri="{FF2B5EF4-FFF2-40B4-BE49-F238E27FC236}">
                    <a16:creationId xmlns:a16="http://schemas.microsoft.com/office/drawing/2014/main" id="{E815FC61-50AA-4257-8875-211435F616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99613" y="8191039"/>
                <a:ext cx="2457887" cy="98911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8" name="文本框 157">
                <a:extLst>
                  <a:ext uri="{FF2B5EF4-FFF2-40B4-BE49-F238E27FC236}">
                    <a16:creationId xmlns:a16="http://schemas.microsoft.com/office/drawing/2014/main" id="{3C64897A-1833-4FEE-8148-8DC7DFCD5D44}"/>
                  </a:ext>
                </a:extLst>
              </p:cNvPr>
              <p:cNvSpPr txBox="1"/>
              <p:nvPr/>
            </p:nvSpPr>
            <p:spPr>
              <a:xfrm>
                <a:off x="12985750" y="5299521"/>
                <a:ext cx="2411412" cy="9734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5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zh-CN" sz="25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type m:val="lin"/>
                                    <m:ctrlP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ad>
                                      <m:radPr>
                                        <m:degHide m:val="on"/>
                                        <m:ctrlPr>
                                          <a:rPr lang="en-US" altLang="zh-CN" sz="25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altLang="zh-CN" sz="25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rad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type m:val="lin"/>
                                    <m:ctrlP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en-US" altLang="zh-CN" sz="25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altLang="zh-CN" sz="25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rad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2500" dirty="0"/>
              </a:p>
            </p:txBody>
          </p:sp>
        </mc:Choice>
        <mc:Fallback xmlns="">
          <p:sp>
            <p:nvSpPr>
              <p:cNvPr id="158" name="文本框 157">
                <a:extLst>
                  <a:ext uri="{FF2B5EF4-FFF2-40B4-BE49-F238E27FC236}">
                    <a16:creationId xmlns:a16="http://schemas.microsoft.com/office/drawing/2014/main" id="{3C64897A-1833-4FEE-8148-8DC7DFCD5D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85750" y="5299521"/>
                <a:ext cx="2411412" cy="97347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9" name="文本框 158">
                <a:extLst>
                  <a:ext uri="{FF2B5EF4-FFF2-40B4-BE49-F238E27FC236}">
                    <a16:creationId xmlns:a16="http://schemas.microsoft.com/office/drawing/2014/main" id="{406EE5E8-916C-42A1-AF89-0A6290A030C1}"/>
                  </a:ext>
                </a:extLst>
              </p:cNvPr>
              <p:cNvSpPr txBox="1"/>
              <p:nvPr/>
            </p:nvSpPr>
            <p:spPr>
              <a:xfrm>
                <a:off x="5138964" y="10480221"/>
                <a:ext cx="3346224" cy="10416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3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altLang="zh-CN" sz="3600" b="0" i="1" smtClean="0">
                                    <a:latin typeface="Cambria Math" panose="02040503050406030204" pitchFamily="18" charset="0"/>
                                  </a:rPr>
                                  <m:t>/2</m:t>
                                </m:r>
                              </m:e>
                              <m:e>
                                <m:r>
                                  <a:rPr lang="en-US" altLang="zh-CN" sz="3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3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3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159" name="文本框 158">
                <a:extLst>
                  <a:ext uri="{FF2B5EF4-FFF2-40B4-BE49-F238E27FC236}">
                    <a16:creationId xmlns:a16="http://schemas.microsoft.com/office/drawing/2014/main" id="{406EE5E8-916C-42A1-AF89-0A6290A030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8964" y="10480221"/>
                <a:ext cx="3346224" cy="10416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0" name="直接箭头连接符 159">
            <a:extLst>
              <a:ext uri="{FF2B5EF4-FFF2-40B4-BE49-F238E27FC236}">
                <a16:creationId xmlns:a16="http://schemas.microsoft.com/office/drawing/2014/main" id="{CB8640C6-A035-413F-91BD-1948DEA4EAA2}"/>
              </a:ext>
            </a:extLst>
          </p:cNvPr>
          <p:cNvCxnSpPr>
            <a:cxnSpLocks/>
          </p:cNvCxnSpPr>
          <p:nvPr/>
        </p:nvCxnSpPr>
        <p:spPr>
          <a:xfrm>
            <a:off x="12475074" y="8435341"/>
            <a:ext cx="652916" cy="1299209"/>
          </a:xfrm>
          <a:prstGeom prst="straightConnector1">
            <a:avLst/>
          </a:prstGeom>
          <a:ln w="63500">
            <a:solidFill>
              <a:schemeClr val="accent4"/>
            </a:solidFill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1" name="文本框 160">
                <a:extLst>
                  <a:ext uri="{FF2B5EF4-FFF2-40B4-BE49-F238E27FC236}">
                    <a16:creationId xmlns:a16="http://schemas.microsoft.com/office/drawing/2014/main" id="{EE14D083-E7EB-437B-B761-AE5DC378D9A6}"/>
                  </a:ext>
                </a:extLst>
              </p:cNvPr>
              <p:cNvSpPr txBox="1"/>
              <p:nvPr/>
            </p:nvSpPr>
            <p:spPr>
              <a:xfrm>
                <a:off x="8324850" y="10480221"/>
                <a:ext cx="4946650" cy="101611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CN" sz="3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3600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p>
                                  <m:r>
                                    <a:rPr lang="en-US" altLang="zh-CN" sz="3600" b="0" i="1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sz="3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altLang="zh-CN" sz="3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3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3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161" name="文本框 160">
                <a:extLst>
                  <a:ext uri="{FF2B5EF4-FFF2-40B4-BE49-F238E27FC236}">
                    <a16:creationId xmlns:a16="http://schemas.microsoft.com/office/drawing/2014/main" id="{EE14D083-E7EB-437B-B761-AE5DC378D9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4850" y="10480221"/>
                <a:ext cx="4946650" cy="101611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2" name="文本框 161">
                <a:extLst>
                  <a:ext uri="{FF2B5EF4-FFF2-40B4-BE49-F238E27FC236}">
                    <a16:creationId xmlns:a16="http://schemas.microsoft.com/office/drawing/2014/main" id="{A62CC41D-0BC2-44EA-ADB7-E3ACF0EFEC8F}"/>
                  </a:ext>
                </a:extLst>
              </p:cNvPr>
              <p:cNvSpPr txBox="1"/>
              <p:nvPr/>
            </p:nvSpPr>
            <p:spPr>
              <a:xfrm>
                <a:off x="6606721" y="5980478"/>
                <a:ext cx="3346224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𝑀𝑛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162" name="文本框 161">
                <a:extLst>
                  <a:ext uri="{FF2B5EF4-FFF2-40B4-BE49-F238E27FC236}">
                    <a16:creationId xmlns:a16="http://schemas.microsoft.com/office/drawing/2014/main" id="{A62CC41D-0BC2-44EA-ADB7-E3ACF0EFEC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6721" y="5980478"/>
                <a:ext cx="3346224" cy="646331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3" name="文本框 162">
                <a:extLst>
                  <a:ext uri="{FF2B5EF4-FFF2-40B4-BE49-F238E27FC236}">
                    <a16:creationId xmlns:a16="http://schemas.microsoft.com/office/drawing/2014/main" id="{9D768CA1-CA40-4706-BA83-B95EA598A378}"/>
                  </a:ext>
                </a:extLst>
              </p:cNvPr>
              <p:cNvSpPr txBox="1"/>
              <p:nvPr/>
            </p:nvSpPr>
            <p:spPr>
              <a:xfrm>
                <a:off x="6810262" y="8328164"/>
                <a:ext cx="4630624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3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3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CN" sz="3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3600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p>
                                  <m:r>
                                    <a:rPr lang="en-US" altLang="zh-CN" sz="3600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altLang="zh-CN" sz="36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zh-CN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acc>
                        <m:accPr>
                          <m:chr m:val="̂"/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</m:acc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163" name="文本框 162">
                <a:extLst>
                  <a:ext uri="{FF2B5EF4-FFF2-40B4-BE49-F238E27FC236}">
                    <a16:creationId xmlns:a16="http://schemas.microsoft.com/office/drawing/2014/main" id="{9D768CA1-CA40-4706-BA83-B95EA598A3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0262" y="8328164"/>
                <a:ext cx="4630624" cy="646331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93897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10708</TotalTime>
  <Words>3540</Words>
  <Application>Microsoft Office PowerPoint</Application>
  <PresentationFormat>自定义</PresentationFormat>
  <Paragraphs>1000</Paragraphs>
  <Slides>46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46</vt:i4>
      </vt:variant>
    </vt:vector>
  </HeadingPairs>
  <TitlesOfParts>
    <vt:vector size="54" baseType="lpstr">
      <vt:lpstr>华文中宋</vt:lpstr>
      <vt:lpstr>微软雅黑 Light</vt:lpstr>
      <vt:lpstr>Arial</vt:lpstr>
      <vt:lpstr>Calibri</vt:lpstr>
      <vt:lpstr>Calibri Light</vt:lpstr>
      <vt:lpstr>Cambria Math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yang dingchao</dc:creator>
  <cp:lastModifiedBy>yang dingchao</cp:lastModifiedBy>
  <cp:revision>437</cp:revision>
  <dcterms:created xsi:type="dcterms:W3CDTF">2021-03-11T12:36:33Z</dcterms:created>
  <dcterms:modified xsi:type="dcterms:W3CDTF">2021-04-02T05:31:21Z</dcterms:modified>
</cp:coreProperties>
</file>